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13), 2026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3A7252-545E-440F-818A-2A63F9410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03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SE-13,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D91C791-FF49-4DE2-AEEF-0B2C78BFEF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25"/>
          <a:stretch/>
        </p:blipFill>
        <p:spPr>
          <a:xfrm>
            <a:off x="601308" y="1540933"/>
            <a:ext cx="11003667" cy="454660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SE-13,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AED6A95-E828-42D8-BE81-73A5FF4E7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8" y="1463541"/>
            <a:ext cx="11003666" cy="453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SE-13,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61500D3-C5A9-46DA-ABC7-DB997A8C1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33" y="1794934"/>
            <a:ext cx="11726334" cy="4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EN LA PROVINCIA DE ALTO AMAZONAS,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AÑO 2025 - 2026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4399C65-0431-4AF1-BBDC-FF04E4610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7307"/>
            <a:ext cx="12192000" cy="454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102307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LEISHMANIASIS, PROVINCIA ALTO AMAZONAS,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DESDE EL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AÑO 2022 - 2026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623295B-27C6-449E-A223-E472A632E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208" y="1684867"/>
            <a:ext cx="11023071" cy="436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 POR MESES, PROVINCIA DE ALTO AMAZONAS,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DESDE EL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AÑO 2023 - 2026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19712A8-0C09-439B-9FCA-27568DA0F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604954"/>
            <a:ext cx="11565114" cy="4584179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13)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970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62C2A16-1FDD-4103-98D0-00153D70D5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113" t="2151" r="15815" b="8220"/>
          <a:stretch/>
        </p:blipFill>
        <p:spPr>
          <a:xfrm>
            <a:off x="500063" y="2133591"/>
            <a:ext cx="5122734" cy="2980253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DB21B28-FB04-4E2D-BE1B-C060ECD2DB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8304" y="2133591"/>
            <a:ext cx="5800725" cy="298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</a:t>
            </a:r>
            <a:r>
              <a:rPr lang="es-MX" sz="2000" b="1">
                <a:latin typeface="Arial Narrow" panose="020B0606020202030204" pitchFamily="34" charset="0"/>
                <a:cs typeface="Arial" panose="020B0604020202020204" pitchFamily="34" charset="0"/>
              </a:rPr>
              <a:t>DE LEISHMANIASIS </a:t>
            </a:r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EN LA PROVINCIA DE ALTO AMAZONAS  2016 </a:t>
            </a:r>
            <a:r>
              <a:rPr lang="es-MX" sz="2000" b="1">
                <a:latin typeface="Arial Narrow" panose="020B0606020202030204" pitchFamily="34" charset="0"/>
                <a:cs typeface="Arial" panose="020B0604020202020204" pitchFamily="34" charset="0"/>
              </a:rPr>
              <a:t>– 2026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SE-13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92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2DC4AD7-20C0-4E73-84F8-2B128F3BE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85333"/>
            <a:ext cx="12192000" cy="4910667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LEISHMANIASIS </a:t>
            </a:r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POR SEMANAS EPIDEMIOLÓGICAS, PROVINCIA ALTO AMAZONAS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2025 – 2026* ; SE-13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241EF55-21E3-4408-B58F-771219662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33" y="1337732"/>
            <a:ext cx="11811000" cy="473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DE LEISHMANIASIS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EN LA PROVINCIA DE ALTO AMAZONAS POR 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DISTRITOS 2025-2026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E.13)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año 2025 al 2026,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(4)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presenta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Disminución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 casos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Balsapuerto, Jeberos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Santa Cruz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Lagunas y en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(2) distritos presentan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Incremento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Tnte. César López Rojas y Yurimaguas,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SE-13 del 2026,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05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menos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SE-13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año 2025.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970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3A31E96-24E5-4C0B-8DC7-C30F40BE70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629119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DE LEISHMANIASIS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13), 2026*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</a:t>
            </a:r>
            <a:r>
              <a:rPr lang="es-ES" sz="1200" b="1"/>
              <a:t>de Epidemiología_DIREDSAA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DC0503C-0E33-4DA4-90F0-859B31404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79" y="1464733"/>
            <a:ext cx="10407121" cy="4360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415519"/>
            <a:ext cx="10515599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AFECTADAS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POR LEISHMANIASIS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13), 2026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1A00452-19AD-42EC-93BD-5463ADEA6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590" y="1220240"/>
            <a:ext cx="10785474" cy="158222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7F2CD5B-DFA0-452D-A46A-EA03AE161E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589" y="3099859"/>
            <a:ext cx="10785473" cy="120015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FC4B463-B5D1-49BD-BACD-E65DA4AB4D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588" y="4493565"/>
            <a:ext cx="10785473" cy="114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SE-13,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82117DD-E6EA-4A0F-8501-BB40EDF051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843"/>
          <a:stretch/>
        </p:blipFill>
        <p:spPr>
          <a:xfrm>
            <a:off x="848139" y="1642532"/>
            <a:ext cx="10349947" cy="4276543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SE-13,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9419618-F5D5-4CA2-A695-CBED93EBC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8" y="1550919"/>
            <a:ext cx="11003667" cy="4401147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 LEISHMANIASIS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SE-13, 2025-2026.</a:t>
            </a:r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877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</a:t>
            </a:r>
            <a:r>
              <a:rPr lang="es-ES" sz="1200" b="1"/>
              <a:t>Epidemiología_DIREDSAA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A71AFB8-A6A8-4DF1-BF00-67A5E9D9D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617133"/>
            <a:ext cx="11191875" cy="4386629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17434</TotalTime>
  <Words>502</Words>
  <Application>Microsoft Office PowerPoint</Application>
  <PresentationFormat>Panorámica</PresentationFormat>
  <Paragraphs>36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LEISHMANIASIS EN LA PROVINCIA DE ALTO AMAZONAS POR DISTRITOS 2025-2026 (S.E.13) </vt:lpstr>
      <vt:lpstr> CASOS DE LEISHMANIASIS EN LA PROVINCIA DE ALTO AMAZONAS POR DISTRITOS; ACUMULADOS   (S.E.1 AL 13), 2026* </vt:lpstr>
      <vt:lpstr>LOCALIDADES AFECTADAS POR LEISHMANIASIS EN LA PROVINCIA DE ALTO AMAZONAS,  (S.E. 01 – 13), 2026</vt:lpstr>
      <vt:lpstr> TENDENCIA DE CASOS DE LEISHMANIASIS, DISTRITO DE BALSAPUERTO, HASTA LA SE-13, 2025-2026.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1487</cp:revision>
  <cp:lastPrinted>2024-04-19T12:48:51Z</cp:lastPrinted>
  <dcterms:created xsi:type="dcterms:W3CDTF">2022-03-02T03:55:23Z</dcterms:created>
  <dcterms:modified xsi:type="dcterms:W3CDTF">2026-04-09T19:57:29Z</dcterms:modified>
</cp:coreProperties>
</file>