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10), 2026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3A7252-545E-440F-818A-2A63F9410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03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SE-10,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5136255-7CFF-41E7-BC4A-097ADDCA09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742"/>
          <a:stretch/>
        </p:blipFill>
        <p:spPr>
          <a:xfrm>
            <a:off x="601308" y="1490133"/>
            <a:ext cx="11003667" cy="4379829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SE-10,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DCD4F21-8B06-42F2-ADCD-293E66CAA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8" y="1395808"/>
            <a:ext cx="11003667" cy="467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SE-10,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4FA0225-7226-4DA3-AF81-9BC44B097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3" y="1667934"/>
            <a:ext cx="11851651" cy="4597399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EN LA PROVINCIA DE ALTO AMAZONAS,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2025 - 2026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4DA6D3F-E7EF-4C61-B1AC-8CBD2ECFA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7307"/>
            <a:ext cx="12192000" cy="449102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102307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LEISHMANIASIS, PROVINCIA ALTO AMAZONAS,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DESDE EL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2022 - 2026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47AC4B8-B501-4783-9644-E25DEB9C9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08" y="1629489"/>
            <a:ext cx="11023070" cy="461044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 POR MESES, PROVINCIA DE ALTO AMAZONAS,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DESDE EL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2023 - 2026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9B1234A-EAF8-4C47-81CA-90FB446C4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701800"/>
            <a:ext cx="11565114" cy="448214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10)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1C4DE91-6FDD-4F39-AB86-526AE59B16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11" t="1685" r="21137" b="7520"/>
          <a:stretch/>
        </p:blipFill>
        <p:spPr>
          <a:xfrm>
            <a:off x="442971" y="2133592"/>
            <a:ext cx="5250392" cy="298025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09E4ADA-4C9A-4B5C-A37E-4553F5068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5037" y="2133592"/>
            <a:ext cx="5800725" cy="298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</a:t>
            </a:r>
            <a:r>
              <a:rPr lang="es-MX" sz="2000" b="1">
                <a:latin typeface="Arial Narrow" panose="020B0606020202030204" pitchFamily="34" charset="0"/>
                <a:cs typeface="Arial" panose="020B0604020202020204" pitchFamily="34" charset="0"/>
              </a:rPr>
              <a:t>DE LEISHMANIASIS </a:t>
            </a:r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EN LA PROVINCIA DE ALTO AMAZONAS  2016 </a:t>
            </a:r>
            <a:r>
              <a:rPr lang="es-MX" sz="2000" b="1">
                <a:latin typeface="Arial Narrow" panose="020B0606020202030204" pitchFamily="34" charset="0"/>
                <a:cs typeface="Arial" panose="020B0604020202020204" pitchFamily="34" charset="0"/>
              </a:rPr>
              <a:t>– 2026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SE-10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54CB86B-652C-4FA0-B002-1BDF65F3B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9932"/>
            <a:ext cx="12192000" cy="480906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LEISHMANIASIS </a:t>
            </a:r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POR SEMANAS EPIDEMIOLÓGICAS, PROVINCIA ALTO AMAZONAS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2025 – 2026* ; SE-10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7586ACD-9AF7-4B05-9651-E53CF42DE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25" y="1397000"/>
            <a:ext cx="11803608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DE LEISHMANIASIS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EN LA PROVINCIA DE ALTO AMAZONAS POR 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DISTRITOS 2025-2026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E.10)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año 2025 al 2026,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Balsapuerto, Jeberos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Santa Cruz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Lagunas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 (1) distrito 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Incremento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Tnte. César López Rojas,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SE-10 del 2026,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04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menos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SE-10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año 2025.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DB7D49A-030D-4A4F-A1B2-4F65233CE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66550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DE LEISHMANIASIS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10), 2026*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C49F9A5-F444-4ED8-9FC1-8CEA9548D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212" y="1270529"/>
            <a:ext cx="10678055" cy="474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415519"/>
            <a:ext cx="10515599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AFECTADAS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POR LEISHMANIASIS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10), 2026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B40D986-3A4B-4B19-9913-241EA4CF4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591" y="1476316"/>
            <a:ext cx="10785476" cy="1182217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BE64FA5-7B51-4AEF-A78A-840B5E2A8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591" y="3040816"/>
            <a:ext cx="10785476" cy="124721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BFFD8AA-3212-45F9-8297-99B5A8D05E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590" y="4637499"/>
            <a:ext cx="10785475" cy="107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SE-10,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81394F6-B367-4566-AC93-09BEA21A3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139" y="1600200"/>
            <a:ext cx="10349947" cy="431800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SE-10,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2802039-F559-4146-B172-876176077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33" y="1432387"/>
            <a:ext cx="11080043" cy="442654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SE-10, 2025-2026.</a:t>
            </a:r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722F0A-B06B-4E61-84E1-C2689E58D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752599"/>
            <a:ext cx="11191875" cy="420036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17410</TotalTime>
  <Words>501</Words>
  <Application>Microsoft Office PowerPoint</Application>
  <PresentationFormat>Panorámica</PresentationFormat>
  <Paragraphs>36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LEISHMANIASIS EN LA PROVINCIA DE ALTO AMAZONAS POR DISTRITOS 2025-2026 (S.E.10) </vt:lpstr>
      <vt:lpstr> CASOS DE LEISHMANIASIS EN LA PROVINCIA DE ALTO AMAZONAS POR DISTRITOS; ACUMULADOS   (S.E.1 AL 10), 2026* </vt:lpstr>
      <vt:lpstr>LOCALIDADES AFECTADAS POR LEISHMANIASIS EN LA PROVINCIA DE ALTO AMAZONAS,  (S.E. 01 – 10), 2026</vt:lpstr>
      <vt:lpstr> TENDENCIA DE CASOS DE LEISHMANIASIS, DISTRITO DE BALSAPUERTO, HASTA LA SE-10, 2025-2026.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1483</cp:revision>
  <cp:lastPrinted>2024-04-19T12:48:51Z</cp:lastPrinted>
  <dcterms:created xsi:type="dcterms:W3CDTF">2022-03-02T03:55:23Z</dcterms:created>
  <dcterms:modified xsi:type="dcterms:W3CDTF">2026-03-19T19:05:41Z</dcterms:modified>
</cp:coreProperties>
</file>