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53),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2F321F1-F182-439A-9F41-2306E81692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86"/>
          <a:stretch/>
        </p:blipFill>
        <p:spPr>
          <a:xfrm>
            <a:off x="524932" y="1549400"/>
            <a:ext cx="11159067" cy="447039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BDC419EC-5DDF-4B47-9621-BE696CA48A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439333"/>
            <a:ext cx="11486187" cy="442806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5BC1066-8B52-4361-AB4F-74781D65D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4" y="1744134"/>
            <a:ext cx="11851651" cy="4512734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F4DBCBA-ABAE-4CBB-8B29-AF761E8DD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7307"/>
            <a:ext cx="12192000" cy="455029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F329FA8-4EBD-4DE8-90F9-F2A8E8DBF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33" y="1426290"/>
            <a:ext cx="11870267" cy="4876503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4EF52B5D-557C-4437-8653-0AD32A603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336866"/>
            <a:ext cx="11565114" cy="488613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53)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3CFFFBB-97A0-4D91-AF81-52D77E5140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33" t="2617" r="14789" b="8688"/>
          <a:stretch/>
        </p:blipFill>
        <p:spPr>
          <a:xfrm>
            <a:off x="394629" y="2133595"/>
            <a:ext cx="5520267" cy="2980255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58FB08E-D992-42F4-8260-66083D6C79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133594"/>
            <a:ext cx="5800725" cy="298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SE-53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0B32066-7817-4F13-9855-8DA615844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6000"/>
            <a:ext cx="12192000" cy="5139267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SE-53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3C178B4-D83E-43FE-BA76-C8BDE99C8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7" y="1481667"/>
            <a:ext cx="11870266" cy="458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E.53)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Disminución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Balsapuerto,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SE-53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20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SE-53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0591037-DD93-4353-B1AA-35F822B77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66550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53),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8A78205-A73E-4382-8F6A-93F784F19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679" y="1210734"/>
            <a:ext cx="11050588" cy="481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53),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341746" y="5664396"/>
            <a:ext cx="11596253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53 </a:t>
            </a:r>
            <a:r>
              <a:rPr lang="es-PE" sz="1600" dirty="0"/>
              <a:t>del año </a:t>
            </a:r>
            <a:r>
              <a:rPr lang="es-PE" sz="1600"/>
              <a:t>2025 son,  Teniente Cesar López Rojas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7AAF3E7-9FBB-4427-B0C0-079EF3218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7492"/>
            <a:ext cx="12192000" cy="2719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1D547530-B2CB-440F-AD80-4F6F60938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4099622"/>
            <a:ext cx="12192000" cy="1430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0729BC0-90FC-45B8-AD5E-2B1053CB1D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79" t="8503" b="8503"/>
          <a:stretch/>
        </p:blipFill>
        <p:spPr>
          <a:xfrm>
            <a:off x="448733" y="1523999"/>
            <a:ext cx="11125199" cy="445346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CCAD044-A6A5-45BE-901E-A416D79453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432387"/>
            <a:ext cx="11545454" cy="460434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SE-53,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5297DBA-2B4A-4053-9D33-A2C5F4CC51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382"/>
          <a:stretch/>
        </p:blipFill>
        <p:spPr>
          <a:xfrm>
            <a:off x="500061" y="1667933"/>
            <a:ext cx="11191875" cy="428502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17362</TotalTime>
  <Words>518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(S.E.53) </vt:lpstr>
      <vt:lpstr> CASOS DE LEISHMANIOSIS EN LA PROVINCIA DE ALTO AMAZONAS POR DISTRITOS; ACUMULADOS   (S.E.1 AL 53), 2025* </vt:lpstr>
      <vt:lpstr> LOCALIDADES AFECTADAS POR LEISHMANIOSIS EN LA PROVINCIA DE ALTO AMAZONAS,  (S.E. 01 – 53), 2025</vt:lpstr>
      <vt:lpstr> TENDENCIA DE CASOS DE LEISHMANIOSIS, DISTRITO DE BALSAPUERTO, HASTA LA SE-53,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1475</cp:revision>
  <cp:lastPrinted>2024-04-19T12:48:51Z</cp:lastPrinted>
  <dcterms:created xsi:type="dcterms:W3CDTF">2022-03-02T03:55:23Z</dcterms:created>
  <dcterms:modified xsi:type="dcterms:W3CDTF">2026-01-06T21:03:03Z</dcterms:modified>
</cp:coreProperties>
</file>