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50),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SE-50,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2F321F1-F182-439A-9F41-2306E81692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086"/>
          <a:stretch/>
        </p:blipFill>
        <p:spPr>
          <a:xfrm>
            <a:off x="524932" y="1549400"/>
            <a:ext cx="11159067" cy="4470399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SE-50,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AD128C37-A999-4C68-A456-6AC3AF7BA7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86" t="6901" r="1088" b="2320"/>
          <a:stretch/>
        </p:blipFill>
        <p:spPr>
          <a:xfrm>
            <a:off x="601308" y="1481667"/>
            <a:ext cx="11003667" cy="44280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SE-50,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F28C584-8AEF-4DFC-8EC9-9262FCFA43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74" y="1667934"/>
            <a:ext cx="11851651" cy="44704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DA733A6-37D0-42B3-A136-9A05DF32DA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896" y="1731973"/>
            <a:ext cx="11751735" cy="419469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4682F2-B10E-47FB-9499-8BEBF6999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207" y="1544823"/>
            <a:ext cx="10849941" cy="4322577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09F6B60-D267-4089-81BB-B062DA4CA5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443" y="1532467"/>
            <a:ext cx="11565114" cy="46278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50)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4E8850C-6E0E-4B88-8D91-FB2ED5C416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062" t="2824" r="13080" b="9620"/>
          <a:stretch/>
        </p:blipFill>
        <p:spPr>
          <a:xfrm>
            <a:off x="500061" y="2133596"/>
            <a:ext cx="5392739" cy="2980256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A13836F-D1B6-4986-8275-6CE5D662DB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133595"/>
            <a:ext cx="5800725" cy="2980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SE-50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0405DE-4488-462A-A3C4-10B7EF5D4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7" y="1253066"/>
            <a:ext cx="11870266" cy="4817533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SE-50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549E592-F628-4563-84A8-3D1E052EA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5" y="1430867"/>
            <a:ext cx="11445828" cy="463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E.50)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Yurimaguas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y (1) distrito presenta </a:t>
            </a:r>
            <a:r>
              <a:rPr lang="es-PE" sz="1400" b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Sin Variación, 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Balsapuerto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SE-50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21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SE-50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18EC4D6-C2EC-44CA-AE51-051AD80312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66550"/>
            <a:ext cx="1209675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50),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A5B0D82-64C0-45B3-8C77-CC97EFE958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12" y="1312862"/>
            <a:ext cx="10881255" cy="464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50),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3" y="5664396"/>
            <a:ext cx="9821332" cy="3385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50 </a:t>
            </a:r>
            <a:r>
              <a:rPr lang="es-PE" sz="1600" dirty="0"/>
              <a:t>del año </a:t>
            </a:r>
            <a:r>
              <a:rPr lang="es-PE" sz="1600"/>
              <a:t>2025 son,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579E0EE-4CD6-4E37-A7A2-EA41ED25DF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1" y="1278467"/>
            <a:ext cx="11844866" cy="2667000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52B56FE-5C1E-4ED6-BA4B-979CD5CB0D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01" y="4023584"/>
            <a:ext cx="11844866" cy="140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SE-50,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0CB8428-DC96-4360-B55D-64771A833C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92"/>
          <a:stretch/>
        </p:blipFill>
        <p:spPr>
          <a:xfrm>
            <a:off x="848139" y="1718733"/>
            <a:ext cx="10632661" cy="421640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SE-50,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3BD7239C-AA0E-47B0-BEF1-48A5FBEA83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7"/>
            <a:ext cx="11003667" cy="459588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SE-50,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5297DBA-2B4A-4053-9D33-A2C5F4CC51E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382"/>
          <a:stretch/>
        </p:blipFill>
        <p:spPr>
          <a:xfrm>
            <a:off x="500061" y="1667933"/>
            <a:ext cx="11191875" cy="4285029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17350</TotalTime>
  <Words>516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(S.E.50) </vt:lpstr>
      <vt:lpstr> CASOS DE LEISHMANIOSIS EN LA PROVINCIA DE ALTO AMAZONAS POR DISTRITOS; ACUMULADOS   (S.E.1 AL 50), 2025* </vt:lpstr>
      <vt:lpstr> LOCALIDADES AFECTADAS POR LEISHMANIOSIS EN LA PROVINCIA DE ALTO AMAZONAS,  (S.E. 01 – 50), 2025</vt:lpstr>
      <vt:lpstr> TENDENCIA DE CASOS DE LEISHMANIOSIS, DISTRITO DE BALSAPUERTO, HASTA LA SE-50,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1473</cp:revision>
  <cp:lastPrinted>2024-04-19T12:48:51Z</cp:lastPrinted>
  <dcterms:created xsi:type="dcterms:W3CDTF">2022-03-02T03:55:23Z</dcterms:created>
  <dcterms:modified xsi:type="dcterms:W3CDTF">2025-12-19T20:40:49Z</dcterms:modified>
</cp:coreProperties>
</file>