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49),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8C40D3C-77A4-46AD-BCFE-48B372464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84" y="1526765"/>
            <a:ext cx="11384915" cy="440779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SE-49,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D128C37-A999-4C68-A456-6AC3AF7BA7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6" t="6901" r="1088" b="2320"/>
          <a:stretch/>
        </p:blipFill>
        <p:spPr>
          <a:xfrm>
            <a:off x="601308" y="1481667"/>
            <a:ext cx="11003667" cy="44280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5B03928-49A4-42E5-BD36-D2876D4DC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4" y="1651000"/>
            <a:ext cx="11851651" cy="46736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C844F8F-2C9B-4307-BF78-F2F80D5E1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30" y="1647307"/>
            <a:ext cx="11768668" cy="430476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96D811F-38FE-46AC-B0B5-7FCEFB69C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621023"/>
            <a:ext cx="10997671" cy="445804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9731211-B880-4B14-A3E2-6B3738084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336866"/>
            <a:ext cx="11565114" cy="4984267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49)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4AC67B8-5520-4621-97D4-9CAEF1FC8B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20" t="3319" r="17183" b="8454"/>
          <a:stretch/>
        </p:blipFill>
        <p:spPr>
          <a:xfrm>
            <a:off x="364066" y="2133596"/>
            <a:ext cx="5342041" cy="2980257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778CF85-82A4-4B3B-8C3A-51F6364D4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133596"/>
            <a:ext cx="5800725" cy="298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SE-49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B127AAD-4777-48C7-A21A-C888CA693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6" y="1049867"/>
            <a:ext cx="11870267" cy="502073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SE-49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AF684EF-CA11-47B5-A586-0D774A8ED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65" y="1419491"/>
            <a:ext cx="11870267" cy="459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E.49)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 (1) distrito 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Variación,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Balsapuerto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SE-49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18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SE-49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AC309FD-688A-4C6E-832F-AEC62A15A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79447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49),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4A108F9-231C-4DA8-BFA9-0965A9150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45" y="1414462"/>
            <a:ext cx="10940522" cy="456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49),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3" y="5664396"/>
            <a:ext cx="9821332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49 </a:t>
            </a:r>
            <a:r>
              <a:rPr lang="es-PE" sz="1600" dirty="0"/>
              <a:t>del año </a:t>
            </a:r>
            <a:r>
              <a:rPr lang="es-PE" sz="1600"/>
              <a:t>2025 son,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CA4DA5E-2D94-4338-BBDD-78108276C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1" y="1431582"/>
            <a:ext cx="11844866" cy="253928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910DB99-0DBF-4F9A-9C44-0CD5016F0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01" y="4047067"/>
            <a:ext cx="11844866" cy="138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B517FBB-2A34-48C5-A639-98602542E4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74"/>
          <a:stretch/>
        </p:blipFill>
        <p:spPr>
          <a:xfrm>
            <a:off x="605366" y="1498601"/>
            <a:ext cx="10981267" cy="4436532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D7239C-AA0E-47B0-BEF1-48A5FBEA8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7" cy="459588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SE-49,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063E507-5F6B-4E56-B7FE-7E1F2083D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608667"/>
            <a:ext cx="11191875" cy="44704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17337</TotalTime>
  <Words>516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(S.E.49) </vt:lpstr>
      <vt:lpstr> CASOS DE LEISHMANIOSIS EN LA PROVINCIA DE ALTO AMAZONAS POR DISTRITOS; ACUMULADOS   (S.E.1 AL 49), 2025* </vt:lpstr>
      <vt:lpstr> LOCALIDADES AFECTADAS POR LEISHMANIOSIS EN LA PROVINCIA DE ALTO AMAZONAS,  (S.E. 01 – 49), 2025</vt:lpstr>
      <vt:lpstr> TENDENCIA DE CASOS DE LEISHMANIOSIS, DISTRITO DE BALSAPUERTO, HASTA LA SE-49,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1472</cp:revision>
  <cp:lastPrinted>2024-04-19T12:48:51Z</cp:lastPrinted>
  <dcterms:created xsi:type="dcterms:W3CDTF">2022-03-02T03:55:23Z</dcterms:created>
  <dcterms:modified xsi:type="dcterms:W3CDTF">2025-12-12T15:56:33Z</dcterms:modified>
</cp:coreProperties>
</file>