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46),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SE-46,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8C40D3C-77A4-46AD-BCFE-48B372464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084" y="1526765"/>
            <a:ext cx="11384915" cy="440779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SE-46,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9BCC3D6-E682-456B-AE59-B6153B768F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87" t="6692" r="3458" b="3360"/>
          <a:stretch/>
        </p:blipFill>
        <p:spPr>
          <a:xfrm>
            <a:off x="533487" y="1430867"/>
            <a:ext cx="11139308" cy="452966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SE-46,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06C9EFC-850F-47F8-B014-E4B5E73E3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73" y="1702146"/>
            <a:ext cx="11851651" cy="4554722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825CB77-0F62-4AB5-8B1E-AF4011FEB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66" y="1748907"/>
            <a:ext cx="11616267" cy="430476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840C058-ABE0-40CE-BD84-8269152B1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426290"/>
            <a:ext cx="10860087" cy="481364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30DD660-7883-4E6F-8DDC-110BD257C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430865"/>
            <a:ext cx="11565114" cy="465147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46)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012EE1D-9B39-4333-B612-7F1A275ED5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02" t="2618" r="14789" b="6820"/>
          <a:stretch/>
        </p:blipFill>
        <p:spPr>
          <a:xfrm>
            <a:off x="364066" y="2133599"/>
            <a:ext cx="5427133" cy="298026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A44D475-84F7-4417-A201-763915FDA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8304" y="2133598"/>
            <a:ext cx="5800725" cy="2980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SE-46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438BC36-5E3A-4A42-9122-0A8E91FFB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32" y="1176867"/>
            <a:ext cx="11887201" cy="488526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SE-46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3CA3AFF-EF5A-43E5-9669-D7D94D12A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5" y="1337733"/>
            <a:ext cx="11870267" cy="481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E.46)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(6)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Rojas,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Balsapuerto y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Yurimaguas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SE-46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20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SE-46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7A46C03-46E3-4B07-9E47-A0D677B46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805701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46),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9ACD478-795D-42F2-801C-41A563E28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611" y="1287464"/>
            <a:ext cx="10652655" cy="448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46),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1185334" y="5528734"/>
            <a:ext cx="9821332" cy="338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46 </a:t>
            </a:r>
            <a:r>
              <a:rPr lang="es-PE" sz="1600" dirty="0"/>
              <a:t>del año </a:t>
            </a:r>
            <a:r>
              <a:rPr lang="es-PE" sz="1600"/>
              <a:t>2025 son,  Balsapuerto y Yurimaguas.</a:t>
            </a:r>
            <a:endParaRPr lang="es-PE" sz="16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14E9E8C-4894-47D1-B241-127367669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6" y="1321243"/>
            <a:ext cx="12020548" cy="265534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1B6E625A-A10C-41F4-840D-097BFAACFC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6" y="4029332"/>
            <a:ext cx="12020548" cy="137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SE-46,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3EE49D0-D974-4883-80A7-DC102346CC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92" t="6843" r="1811" b="7581"/>
          <a:stretch/>
        </p:blipFill>
        <p:spPr>
          <a:xfrm>
            <a:off x="745066" y="1532465"/>
            <a:ext cx="10634133" cy="452966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SE-46,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BD7239C-AA0E-47B0-BEF1-48A5FBEA8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9" y="1432387"/>
            <a:ext cx="11003667" cy="459588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SE-46,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063E507-5F6B-4E56-B7FE-7E1F2083D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608667"/>
            <a:ext cx="11191875" cy="44704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17298</TotalTime>
  <Words>508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(S.E.46) </vt:lpstr>
      <vt:lpstr> CASOS DE LEISHMANIOSIS EN LA PROVINCIA DE ALTO AMAZONAS POR DISTRITOS; ACUMULADOS   (S.E.1 AL 46), 2025* </vt:lpstr>
      <vt:lpstr> LOCALIDADES AFECTADAS POR LEISHMANIOSIS EN LA PROVINCIA DE ALTO AMAZONAS,  (S.E. 01 – 46), 2025</vt:lpstr>
      <vt:lpstr> TENDENCIA DE CASOS DE LEISHMANIOSIS, DISTRITO DE BALSAPUERTO, HASTA LA SE-46,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1467</cp:revision>
  <cp:lastPrinted>2024-04-19T12:48:51Z</cp:lastPrinted>
  <dcterms:created xsi:type="dcterms:W3CDTF">2022-03-02T03:55:23Z</dcterms:created>
  <dcterms:modified xsi:type="dcterms:W3CDTF">2025-11-19T20:37:04Z</dcterms:modified>
</cp:coreProperties>
</file>