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45),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85CFCCB-A77F-4208-8B66-8C9BFECCD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369039"/>
            <a:ext cx="11003667" cy="473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47BE75-1D92-4841-9E67-A1C89F528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329267"/>
            <a:ext cx="11494654" cy="481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E7D0538-0155-4A5F-A2BB-9391E5345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1644099"/>
            <a:ext cx="11191876" cy="458546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57533D5-EF57-4B29-B9F6-59FAE2417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1647307"/>
            <a:ext cx="11370205" cy="457569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A1197B6-1E60-4FF3-B6FD-B08537D8E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371601"/>
            <a:ext cx="10860087" cy="45042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373219F-299A-4C12-9DD1-3F88C93E3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303866"/>
            <a:ext cx="11565114" cy="484293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45)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AAFE92C-4E3B-4C37-8D51-11F4EAC72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8080" y="2133599"/>
            <a:ext cx="5800725" cy="298026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E151F9-635D-4715-8EC8-E21806ABFC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670" t="2619" r="17353" b="7287"/>
          <a:stretch/>
        </p:blipFill>
        <p:spPr>
          <a:xfrm>
            <a:off x="593195" y="2133599"/>
            <a:ext cx="4893733" cy="298026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SE-45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9D523C-CCEF-45B5-9941-A4F6FC0A6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32" y="1016000"/>
            <a:ext cx="11904135" cy="507153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SE-45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21C2F70-2CBB-4793-9C09-663EAEE85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" y="1292367"/>
            <a:ext cx="11870266" cy="485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E.45)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 y Yurimaguas, en (1) distrito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 Balsapuerto,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SE-45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SE-45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E42571-3F65-4581-A968-A67534B8E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97834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45),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4B0FD48-81B5-4B5F-91E2-53409378D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878" y="1304395"/>
            <a:ext cx="10686522" cy="447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45),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45 </a:t>
            </a:r>
            <a:r>
              <a:rPr lang="es-PE" sz="1600" dirty="0"/>
              <a:t>del año 2025 son Teniente César </a:t>
            </a:r>
            <a:r>
              <a:rPr lang="es-PE" sz="1600"/>
              <a:t>López Rojas,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BB684A2-F397-4A2E-8800-9B58A1086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1321023"/>
            <a:ext cx="12020550" cy="27891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A8A36BE-FB61-40A1-BF54-34264C7CB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91" y="4123264"/>
            <a:ext cx="12012083" cy="130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18FA0DD-7D12-413F-A4E2-D6C905A458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397"/>
          <a:stretch/>
        </p:blipFill>
        <p:spPr>
          <a:xfrm>
            <a:off x="848139" y="1515533"/>
            <a:ext cx="10349947" cy="446193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815F33-4B6A-4452-92ED-AF67535CC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6"/>
            <a:ext cx="11003666" cy="456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SE-45,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EA81C0C-1B6F-4121-9FF6-38E4119FE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507067"/>
            <a:ext cx="11191875" cy="444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17267</TotalTime>
  <Words>523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(S.E.45) </vt:lpstr>
      <vt:lpstr> CASOS DE LEISHMANIOSIS EN LA PROVINCIA DE ALTO AMAZONAS POR DISTRITOS; ACUMULADOS   (S.E.1 AL 45), 2025* </vt:lpstr>
      <vt:lpstr> LOCALIDADES AFECTADAS POR LEISHMANIOSIS EN LA PROVINCIA DE ALTO AMAZONAS,  (S.E. 01 – 45), 2025</vt:lpstr>
      <vt:lpstr> TENDENCIA DE CASOS DE LEISHMANIOSIS, DISTRITO DE BALSAPUERTO, HASTA LA SE-45,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1465</cp:revision>
  <cp:lastPrinted>2024-04-19T12:48:51Z</cp:lastPrinted>
  <dcterms:created xsi:type="dcterms:W3CDTF">2022-03-02T03:55:23Z</dcterms:created>
  <dcterms:modified xsi:type="dcterms:W3CDTF">2025-11-12T16:58:23Z</dcterms:modified>
</cp:coreProperties>
</file>