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9" r:id="rId3"/>
    <p:sldId id="281" r:id="rId4"/>
    <p:sldId id="307" r:id="rId5"/>
    <p:sldId id="317" r:id="rId6"/>
    <p:sldId id="306" r:id="rId7"/>
    <p:sldId id="309" r:id="rId8"/>
    <p:sldId id="310" r:id="rId9"/>
    <p:sldId id="311" r:id="rId10"/>
    <p:sldId id="313" r:id="rId11"/>
    <p:sldId id="314" r:id="rId12"/>
    <p:sldId id="316" r:id="rId13"/>
    <p:sldId id="318" r:id="rId14"/>
    <p:sldId id="319" r:id="rId15"/>
    <p:sldId id="320" r:id="rId16"/>
    <p:sldId id="286" r:id="rId17"/>
    <p:sldId id="321" r:id="rId18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249774" y="1654976"/>
            <a:ext cx="9692451" cy="3785652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LEISHMANIOSIS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43),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29157" b="90545"/>
          <a:stretch/>
        </p:blipFill>
        <p:spPr bwMode="auto">
          <a:xfrm>
            <a:off x="602933" y="178627"/>
            <a:ext cx="5035827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EAAC316-2633-435E-89F2-3C5F5EAD6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7077" y="144640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47C995D6-7911-4547-8853-35D5E4D3A9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2176" y="93840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69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519252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SANTA CRUZ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SE-43,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D8B3002-96CD-4E47-8EB1-D015BBECEFC8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85CFCCB-A77F-4208-8B66-8C9BFECCD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8" y="1369039"/>
            <a:ext cx="11003667" cy="4735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131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8" y="441390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Teniente C. López,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SE-43, 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3C47F11-90CE-4537-9B65-F4A563C300AE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F47BE75-1D92-4841-9E67-A1C89F5289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6" y="1329267"/>
            <a:ext cx="11494654" cy="4817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55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471487"/>
            <a:ext cx="11191875" cy="1015663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YURIMAGUAS,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SE-43,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A0217D6-5EDB-4409-8C97-109C973B60F1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7ACE163-3EA9-4E6A-90C9-5710F37637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" y="1647824"/>
            <a:ext cx="11191875" cy="449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843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666794" y="555207"/>
            <a:ext cx="10849941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EN LA PROVINCIA DE ALTO AMAZONAS, AÑO 2024 - 2025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CAC3FC4-16CA-49BE-B73E-53ED3F72057B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28F00AC-4E77-4C01-9DC9-2649D116C7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467" y="1724019"/>
            <a:ext cx="11751734" cy="4456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77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10208" y="55520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, DESDE EL AÑO 2022 - 2025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F9BEB0C-54BC-475C-BD8D-F1A3DA2DE955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927E2960-CEF2-44A1-96E0-0B47BF01A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037" y="1536356"/>
            <a:ext cx="11250495" cy="4517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05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8">
            <a:extLst>
              <a:ext uri="{FF2B5EF4-FFF2-40B4-BE49-F238E27FC236}">
                <a16:creationId xmlns:a16="http://schemas.microsoft.com/office/drawing/2014/main" id="{1F87C45D-B33B-B2E7-8663-7E1DBD303D3C}"/>
              </a:ext>
            </a:extLst>
          </p:cNvPr>
          <p:cNvSpPr txBox="1">
            <a:spLocks/>
          </p:cNvSpPr>
          <p:nvPr/>
        </p:nvSpPr>
        <p:spPr>
          <a:xfrm>
            <a:off x="586408" y="536867"/>
            <a:ext cx="10849941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 POR MESES , DESDE EL AÑO 2022 - 2025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03AC96F-D699-47E8-B096-26F3CA7CBD46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F3E6446B-B750-4D1F-A57F-F5E650882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407" y="1432745"/>
            <a:ext cx="10849941" cy="4747921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064010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2971" y="693777"/>
            <a:ext cx="11306058" cy="707886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LEISHMANIOSIS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43)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D8FE2BD-9A14-4E5E-87B3-FCBA5DEB191A}"/>
              </a:ext>
            </a:extLst>
          </p:cNvPr>
          <p:cNvSpPr txBox="1"/>
          <p:nvPr/>
        </p:nvSpPr>
        <p:spPr>
          <a:xfrm>
            <a:off x="500062" y="6386513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26450C5-2561-4584-AF2A-C9A84D9AA7C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498" t="2500" r="17007" b="6016"/>
          <a:stretch/>
        </p:blipFill>
        <p:spPr>
          <a:xfrm>
            <a:off x="596372" y="2133599"/>
            <a:ext cx="4602162" cy="2980260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3A98AD9A-96AA-4340-AE44-53B863B7EA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0904" y="2133599"/>
            <a:ext cx="5800725" cy="298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96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3172119" y="2412511"/>
            <a:ext cx="5847762" cy="1569660"/>
          </a:xfrm>
          <a:prstGeom prst="rect">
            <a:avLst/>
          </a:prstGeom>
          <a:noFill/>
          <a:ln w="12700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GRACIAS POR SU ATENCIÓN…</a:t>
            </a:r>
            <a:endParaRPr lang="es-PE" sz="48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039C4E4-F1AA-420F-9831-89D6D2490AC4}"/>
              </a:ext>
            </a:extLst>
          </p:cNvPr>
          <p:cNvSpPr txBox="1"/>
          <p:nvPr/>
        </p:nvSpPr>
        <p:spPr>
          <a:xfrm>
            <a:off x="3048000" y="4133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s-MX" b="1" dirty="0"/>
              <a:t>Equipo de Epidemiologia-RIS-AA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186869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D98DED8E-8F8E-4FA5-86C3-E86776F2D52F}"/>
              </a:ext>
            </a:extLst>
          </p:cNvPr>
          <p:cNvSpPr txBox="1"/>
          <p:nvPr/>
        </p:nvSpPr>
        <p:spPr>
          <a:xfrm>
            <a:off x="331305" y="501395"/>
            <a:ext cx="11529392" cy="40011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CASOS DE LEISHMANIOSIS EN LA PROVINCIA DE ALTO AMAZONAS  2016 – 2025</a:t>
            </a:r>
            <a:r>
              <a:rPr lang="es-MX" sz="2000" b="1">
                <a:latin typeface="Arial" panose="020B0604020202020204" pitchFamily="34" charset="0"/>
                <a:cs typeface="Arial" panose="020B0604020202020204" pitchFamily="34" charset="0"/>
              </a:rPr>
              <a:t>*; </a:t>
            </a:r>
            <a:r>
              <a:rPr lang="es-MX" b="1">
                <a:latin typeface="Arial" panose="020B0604020202020204" pitchFamily="34" charset="0"/>
                <a:cs typeface="Arial" panose="020B0604020202020204" pitchFamily="34" charset="0"/>
              </a:rPr>
              <a:t>SE-43</a:t>
            </a:r>
            <a:endParaRPr lang="es-P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3817DDE-0F7D-4D0F-A03F-C150F41D62CC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3803973-518D-4CFF-ADAE-1813DA978B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066" y="1202267"/>
            <a:ext cx="11938001" cy="4885266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281800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6232C527-190C-456B-850D-984F04F87006}"/>
              </a:ext>
            </a:extLst>
          </p:cNvPr>
          <p:cNvSpPr/>
          <p:nvPr/>
        </p:nvSpPr>
        <p:spPr>
          <a:xfrm>
            <a:off x="160866" y="349983"/>
            <a:ext cx="11870267" cy="86921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CASOS DE LEISHMANIOSIS POR SEMANAS EPIDEMIOLÓGICAS, PROVINCIA ALTO AMAZONAS, 2024 – 2025* </a:t>
            </a:r>
            <a:r>
              <a:rPr lang="es-MX" sz="2000" b="1"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 SE-43</a:t>
            </a:r>
            <a:endParaRPr lang="es-PE" sz="2000" b="1" dirty="0">
              <a:solidFill>
                <a:schemeClr val="tx1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0AD2806-B779-42D8-8732-DE7728209CFE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D2829FC-9282-4E7C-8D26-5A427692C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65" y="1430867"/>
            <a:ext cx="11870267" cy="461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76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385815"/>
            <a:ext cx="11860696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 2024-2025 (S.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E.43)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17EED2-F134-2159-3729-2A6E7083536A}"/>
              </a:ext>
            </a:extLst>
          </p:cNvPr>
          <p:cNvSpPr txBox="1"/>
          <p:nvPr/>
        </p:nvSpPr>
        <p:spPr>
          <a:xfrm>
            <a:off x="165652" y="5049333"/>
            <a:ext cx="11860696" cy="954107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la Provincia de Alto Amazonas según el cuadro comparativo del comportamiento de casos de Leishmaniasis por inicio de síntomas en comparación del año 2024 al 2025, nos indica que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(5)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distritos de la Provincia de Alto Amazonas presenta </a:t>
            </a:r>
            <a:r>
              <a:rPr lang="es-PE" sz="1400" b="1" u="sng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Incremento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de casos en Jeberos, Santa Cruz, Tnte. César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López Rojas y Yurimaguas, en (1) distrito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presenta </a:t>
            </a:r>
            <a:r>
              <a:rPr lang="es-PE" sz="1400" u="sng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Disminución</a:t>
            </a:r>
            <a:r>
              <a:rPr lang="es-PE" sz="140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 casos </a:t>
            </a:r>
            <a:r>
              <a:rPr lang="es-PE" sz="14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en Balsapuerto,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teniendo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 cuenta que hasta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SE-43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2025, se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notificó 1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5</a:t>
            </a:r>
            <a:r>
              <a:rPr lang="es-PE" sz="140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casos más que en el acumulado de </a:t>
            </a:r>
            <a:r>
              <a:rPr lang="es-PE" sz="140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SE-43 </a:t>
            </a:r>
            <a:r>
              <a:rPr lang="es-PE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del año 2024.</a:t>
            </a:r>
            <a:endParaRPr lang="es-MX" sz="1400" dirty="0">
              <a:latin typeface="Arial Narrow" panose="020B060602020203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18FD5FE-C119-4050-952A-2F09E7E5B9A0}"/>
              </a:ext>
            </a:extLst>
          </p:cNvPr>
          <p:cNvSpPr txBox="1"/>
          <p:nvPr/>
        </p:nvSpPr>
        <p:spPr>
          <a:xfrm>
            <a:off x="47625" y="6356604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2E76C64D-305E-45B1-A587-87057403E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" y="1541149"/>
            <a:ext cx="12096750" cy="3155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96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9933" y="194681"/>
            <a:ext cx="10007600" cy="827571"/>
          </a:xfrm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/>
          <a:p>
            <a:pPr algn="ctr" defTabSz="457200"/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LEISHMANIOSIS EN LA PROVINCIA DE ALTO AMAZONAS POR DISTRITOS; ACUMULADOS  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(S.E.1 </a:t>
            </a:r>
            <a:r>
              <a:rPr lang="es-PE" sz="1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AL 43), </a:t>
            </a:r>
            <a: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2025*</a:t>
            </a:r>
            <a:br>
              <a:rPr lang="es-PE" sz="1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1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7C4D2E0-C98B-4AE6-9B92-EC75F8CDFA79}"/>
              </a:ext>
            </a:extLst>
          </p:cNvPr>
          <p:cNvSpPr txBox="1"/>
          <p:nvPr/>
        </p:nvSpPr>
        <p:spPr>
          <a:xfrm>
            <a:off x="240146" y="6238071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1B83A6E0-935D-4AC7-A75A-385D8C55E4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211" y="1253065"/>
            <a:ext cx="10517188" cy="4631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99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277020"/>
            <a:ext cx="10515599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LOCALIDADES AFECTADAS POR LEISHMANIOSIS EN LA PROVINCIA DE ALTO AMAZONAS, </a:t>
            </a:r>
            <a:b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(S.E. 01 </a:t>
            </a:r>
            <a:r>
              <a:rPr lang="es-MX" sz="20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– 43), </a:t>
            </a:r>
            <a:r>
              <a:rPr lang="es-MX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2025</a:t>
            </a:r>
            <a:endParaRPr lang="es-PE" sz="20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5CBB7C3-0A30-472B-A9AC-2A1E6B741AB1}"/>
              </a:ext>
            </a:extLst>
          </p:cNvPr>
          <p:cNvSpPr txBox="1"/>
          <p:nvPr/>
        </p:nvSpPr>
        <p:spPr>
          <a:xfrm>
            <a:off x="1185334" y="5528734"/>
            <a:ext cx="9821332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PE" sz="1600" dirty="0"/>
              <a:t>Los distritos que más casos de leishmaniosis reporta hasta la S. E</a:t>
            </a:r>
            <a:r>
              <a:rPr lang="es-PE" sz="1600"/>
              <a:t>. 43 </a:t>
            </a:r>
            <a:r>
              <a:rPr lang="es-PE" sz="1600" dirty="0"/>
              <a:t>del año 2025 son Teniente César </a:t>
            </a:r>
            <a:r>
              <a:rPr lang="es-PE" sz="1600"/>
              <a:t>López Rojas,  Balsapuerto y Yurimaguas.</a:t>
            </a:r>
            <a:endParaRPr lang="es-PE" sz="16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72D4298-A1F6-4D90-8D73-5ABD45653D26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902D526-1E6B-4859-9B8A-7663D262B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24" y="1428727"/>
            <a:ext cx="12020550" cy="2681453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76A261BE-97E7-4E72-A41F-45AF26EA9B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4" y="4230853"/>
            <a:ext cx="12020550" cy="1164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8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ítulo 18">
            <a:extLst>
              <a:ext uri="{FF2B5EF4-FFF2-40B4-BE49-F238E27FC236}">
                <a16:creationId xmlns:a16="http://schemas.microsoft.com/office/drawing/2014/main" id="{8D85FEB6-F492-D405-AA86-43A76A96CDF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48139" y="416708"/>
            <a:ext cx="10349947" cy="923330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b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BALSAPUERTO,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SE-43,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EF56106-D99D-4D38-9BA9-AA582B1B61A3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E9B8A48-DEBF-45D7-A8C8-12804501F6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765"/>
          <a:stretch/>
        </p:blipFill>
        <p:spPr>
          <a:xfrm>
            <a:off x="848139" y="1574800"/>
            <a:ext cx="10349947" cy="4436533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33857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B08DB573-E727-222D-8657-F551CD2676A3}"/>
              </a:ext>
            </a:extLst>
          </p:cNvPr>
          <p:cNvSpPr txBox="1"/>
          <p:nvPr/>
        </p:nvSpPr>
        <p:spPr>
          <a:xfrm>
            <a:off x="601309" y="481457"/>
            <a:ext cx="11003667" cy="707886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JEBEROS HASTA </a:t>
            </a:r>
            <a:r>
              <a:rPr lang="es-PE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SE-43, </a:t>
            </a:r>
            <a:r>
              <a:rPr lang="es-PE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FC15344-DF5B-4656-807A-1B4A49B8021F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7A815F33-4B6A-4452-92ED-AF67535CC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309" y="1432386"/>
            <a:ext cx="11003666" cy="4562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4297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DB00A8C-7E38-9F0E-4FF2-CA3CD4002608}"/>
              </a:ext>
            </a:extLst>
          </p:cNvPr>
          <p:cNvSpPr txBox="1"/>
          <p:nvPr/>
        </p:nvSpPr>
        <p:spPr>
          <a:xfrm>
            <a:off x="500062" y="702851"/>
            <a:ext cx="11191875" cy="646331"/>
          </a:xfrm>
          <a:prstGeom prst="rect">
            <a:avLst/>
          </a:prstGeom>
          <a:noFill/>
          <a:ln w="28575">
            <a:solidFill>
              <a:schemeClr val="accent5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TENDENCIA DE CASOS DE LEISHMANIOSIS, DISTRITO DE LAGUNAS HASTA </a:t>
            </a:r>
            <a:r>
              <a:rPr lang="es-PE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LA SE-43, </a:t>
            </a:r>
            <a:r>
              <a:rPr lang="es-PE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2024-2025.</a:t>
            </a:r>
          </a:p>
          <a:p>
            <a:pPr algn="ctr"/>
            <a:endParaRPr lang="es-PE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A8FEE8A-9DD7-4024-866A-95A1B2712644}"/>
              </a:ext>
            </a:extLst>
          </p:cNvPr>
          <p:cNvSpPr txBox="1"/>
          <p:nvPr/>
        </p:nvSpPr>
        <p:spPr>
          <a:xfrm>
            <a:off x="341746" y="6234182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EA81C0C-1B6F-4121-9FF6-38E4119FE4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1" y="1507067"/>
            <a:ext cx="11191875" cy="4445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04909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17258</TotalTime>
  <Words>523</Words>
  <Application>Microsoft Office PowerPoint</Application>
  <PresentationFormat>Panorámica</PresentationFormat>
  <Paragraphs>37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Ebrima</vt:lpstr>
      <vt:lpstr>Tema de Office</vt:lpstr>
      <vt:lpstr>Presentación de PowerPoint</vt:lpstr>
      <vt:lpstr>Presentación de PowerPoint</vt:lpstr>
      <vt:lpstr>Presentación de PowerPoint</vt:lpstr>
      <vt:lpstr> CASOS DE LEISHMANIOSIS EN LA PROVINCIA DE ALTO AMAZONAS POR DISTRITOS 2024-2025 (S.E.43) </vt:lpstr>
      <vt:lpstr> CASOS DE LEISHMANIOSIS EN LA PROVINCIA DE ALTO AMAZONAS POR DISTRITOS; ACUMULADOS   (S.E.1 AL 43), 2025* </vt:lpstr>
      <vt:lpstr> LOCALIDADES AFECTADAS POR LEISHMANIOSIS EN LA PROVINCIA DE ALTO AMAZONAS,  (S.E. 01 – 43), 2025</vt:lpstr>
      <vt:lpstr> TENDENCIA DE CASOS DE LEISHMANIOSIS, DISTRITO DE BALSAPUERTO, HASTA LA SE-43, 2024-2025.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1464</cp:revision>
  <cp:lastPrinted>2024-04-19T12:48:51Z</cp:lastPrinted>
  <dcterms:created xsi:type="dcterms:W3CDTF">2022-03-02T03:55:23Z</dcterms:created>
  <dcterms:modified xsi:type="dcterms:W3CDTF">2025-10-31T19:11:17Z</dcterms:modified>
</cp:coreProperties>
</file>