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41),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SE-41,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148FA21-FA93-4880-B7E7-906EC4923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18" y="1526765"/>
            <a:ext cx="11393382" cy="440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SE-41,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F47BE75-1D92-4841-9E67-A1C89F528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6" y="1329267"/>
            <a:ext cx="11494654" cy="481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SE-41,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2449B9C-C2D3-4E12-B265-F6AC064C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99" y="1589959"/>
            <a:ext cx="11667067" cy="469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41191B5-1D6E-41FA-AD1C-879361C35B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7" y="1647307"/>
            <a:ext cx="11946466" cy="455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27E2960-CEF2-44A1-96E0-0B47BF01A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37" y="1536356"/>
            <a:ext cx="11250495" cy="451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F36D577-BD24-447A-BA30-AC1655080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21" y="1336866"/>
            <a:ext cx="11666846" cy="498426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41)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2293E41-0CA7-4A21-9387-BC08E18D0C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515" t="3552" r="12965" b="8921"/>
          <a:stretch/>
        </p:blipFill>
        <p:spPr>
          <a:xfrm>
            <a:off x="442971" y="2133599"/>
            <a:ext cx="4984162" cy="298026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EBF4CFB-9721-4138-85C1-F88D4570A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4904" y="2133599"/>
            <a:ext cx="5800725" cy="298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SE-41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3803973-518D-4CFF-ADAE-1813DA978B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1202267"/>
            <a:ext cx="11938001" cy="488526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SE-41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6BB58C4-3D38-4920-A126-FB1298464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6" y="1385624"/>
            <a:ext cx="11870267" cy="466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E.41)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(4)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 y Yurimaguas, en (1) distrito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presenta </a:t>
            </a:r>
            <a:r>
              <a:rPr lang="es-PE" sz="14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Disminución</a:t>
            </a:r>
            <a:r>
              <a:rPr lang="es-PE" sz="1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 casos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en Balsapuerto, en (1) distrito presenta </a:t>
            </a:r>
            <a:r>
              <a:rPr lang="es-PE" sz="1400" b="1" u="sng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Sin Variación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SE-41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1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5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SE-41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61BF159-32E0-47FD-8667-BED709061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597834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41),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DD02487-8FF8-4DB0-A8B5-F3C54DCCB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134" y="1253068"/>
            <a:ext cx="10854266" cy="471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41),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1185334" y="5528734"/>
            <a:ext cx="9821332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41 </a:t>
            </a:r>
            <a:r>
              <a:rPr lang="es-PE" sz="1600" dirty="0"/>
              <a:t>del año 2025 son Teniente César </a:t>
            </a:r>
            <a:r>
              <a:rPr lang="es-PE" sz="1600"/>
              <a:t>López Rojas,  Balsapuerto y Yurimaguas.</a:t>
            </a:r>
            <a:endParaRPr lang="es-PE" sz="16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0295222-755B-49A3-B259-BCBD248647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4" y="1321023"/>
            <a:ext cx="12020550" cy="264564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7E03F06-4344-4D71-B1CD-30F211693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4" y="4087341"/>
            <a:ext cx="12020550" cy="13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SE-41,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F4CF646-550D-43A1-BB4F-A014C86FD6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59"/>
          <a:stretch/>
        </p:blipFill>
        <p:spPr>
          <a:xfrm>
            <a:off x="651933" y="1710267"/>
            <a:ext cx="10778067" cy="42926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SE-41,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FEBB704-8791-4A8B-A37E-B0A0AE1C3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9" y="1432387"/>
            <a:ext cx="11003666" cy="45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SE-41,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3D32D06-DF14-4E00-8259-D9CF41574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532467"/>
            <a:ext cx="11191875" cy="441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17239</TotalTime>
  <Words>532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(S.E.41) </vt:lpstr>
      <vt:lpstr> CASOS DE LEISHMANIOSIS EN LA PROVINCIA DE ALTO AMAZONAS POR DISTRITOS; ACUMULADOS   (S.E.1 AL 41), 2025* </vt:lpstr>
      <vt:lpstr> LOCALIDADES AFECTADAS POR LEISHMANIOSIS EN LA PROVINCIA DE ALTO AMAZONAS,  (S.E. 01 – 41), 2025</vt:lpstr>
      <vt:lpstr> TENDENCIA DE CASOS DE LEISHMANIOSIS, DISTRITO DE BALSAPUERTO, HASTA LA SE-41,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1462</cp:revision>
  <cp:lastPrinted>2024-04-19T12:48:51Z</cp:lastPrinted>
  <dcterms:created xsi:type="dcterms:W3CDTF">2022-03-02T03:55:23Z</dcterms:created>
  <dcterms:modified xsi:type="dcterms:W3CDTF">2025-10-15T21:01:08Z</dcterms:modified>
</cp:coreProperties>
</file>