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9" r:id="rId3"/>
    <p:sldId id="281" r:id="rId4"/>
    <p:sldId id="307" r:id="rId5"/>
    <p:sldId id="317" r:id="rId6"/>
    <p:sldId id="306" r:id="rId7"/>
    <p:sldId id="309" r:id="rId8"/>
    <p:sldId id="310" r:id="rId9"/>
    <p:sldId id="311" r:id="rId10"/>
    <p:sldId id="313" r:id="rId11"/>
    <p:sldId id="314" r:id="rId12"/>
    <p:sldId id="316" r:id="rId13"/>
    <p:sldId id="318" r:id="rId14"/>
    <p:sldId id="319" r:id="rId15"/>
    <p:sldId id="320" r:id="rId16"/>
    <p:sldId id="286" r:id="rId17"/>
    <p:sldId id="321" r:id="rId18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249774" y="1654976"/>
            <a:ext cx="9692451" cy="3785652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LEISHMANIOSIS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39), </a:t>
            </a:r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29157" b="90545"/>
          <a:stretch/>
        </p:blipFill>
        <p:spPr bwMode="auto">
          <a:xfrm>
            <a:off x="602933" y="178627"/>
            <a:ext cx="5035827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EAAC316-2633-435E-89F2-3C5F5EAD6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7077" y="144640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7C995D6-7911-4547-8853-35D5E4D3A9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2176" y="93840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6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519252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SANTA CRUZ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SE-39,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D8B3002-96CD-4E47-8EB1-D015BBECEFC8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37CA5FC-7E91-4B02-8F80-6672F0CCB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746" y="1450565"/>
            <a:ext cx="11469254" cy="440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13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8" y="441390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Teniente C. López,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SE-39, 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3C47F11-90CE-4537-9B65-F4A563C300AE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F47BE75-1D92-4841-9E67-A1C89F5289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746" y="1329267"/>
            <a:ext cx="11494654" cy="481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5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471487"/>
            <a:ext cx="11191875" cy="1015663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YURIMAGUAS,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SE-39,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0217D6-5EDB-4409-8C97-109C973B60F1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B85E2DF-EE7C-415E-A1D8-40761230B5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33" y="1740818"/>
            <a:ext cx="11497734" cy="4321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84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666794" y="555207"/>
            <a:ext cx="1084994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EN LA PROVINCIA DE ALTO AMAZONAS, AÑO 2024 - 2025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AC3FC4-16CA-49BE-B73E-53ED3F72057B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2E314807-5414-4739-800C-732CE72E7D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00" y="1715040"/>
            <a:ext cx="11709400" cy="4338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27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10208" y="55520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, DESDE EL AÑO 2022 - 2025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F9BEB0C-54BC-475C-BD8D-F1A3DA2DE955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3A21446-1A0A-4679-9E23-84FCF762E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437" y="1629490"/>
            <a:ext cx="11343629" cy="4005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86408" y="53686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POR MESES , DESDE EL AÑO 2022 - 2025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03AC96F-D699-47E8-B096-26F3CA7CBD46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0056FB9-DA90-4BC9-AD75-2ED24DDC29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443" y="1549400"/>
            <a:ext cx="11565114" cy="457200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6401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2971" y="693777"/>
            <a:ext cx="11306058" cy="707886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LEISHMANIOSIS POR ETAPAS DE VIDA, PROVINCIA DE ALTO AMAZONAS, 2025 (S.E</a:t>
            </a:r>
            <a:r>
              <a:rPr lang="es-MX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39)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8FE2BD-9A14-4E5E-87B3-FCBA5DEB191A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26172CE-78C4-4865-BD94-00FCC3F66F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208" t="1919" r="17011" b="8220"/>
          <a:stretch/>
        </p:blipFill>
        <p:spPr>
          <a:xfrm>
            <a:off x="500062" y="2133598"/>
            <a:ext cx="4859338" cy="2980263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37B515B-B015-43E9-8D1A-5678E05995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2503" y="2133598"/>
            <a:ext cx="5800725" cy="2980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96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3172119" y="2412511"/>
            <a:ext cx="5847762" cy="1569660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GRACIAS POR SU ATENCIÓN…</a:t>
            </a:r>
            <a:endParaRPr lang="es-PE" sz="48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39C4E4-F1AA-420F-9831-89D6D2490AC4}"/>
              </a:ext>
            </a:extLst>
          </p:cNvPr>
          <p:cNvSpPr txBox="1"/>
          <p:nvPr/>
        </p:nvSpPr>
        <p:spPr>
          <a:xfrm>
            <a:off x="3048000" y="4133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MX" b="1" dirty="0"/>
              <a:t>Equipo de Epidemiologia-RIS-AA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86869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98DED8E-8F8E-4FA5-86C3-E86776F2D52F}"/>
              </a:ext>
            </a:extLst>
          </p:cNvPr>
          <p:cNvSpPr txBox="1"/>
          <p:nvPr/>
        </p:nvSpPr>
        <p:spPr>
          <a:xfrm>
            <a:off x="331305" y="501395"/>
            <a:ext cx="11529392" cy="40011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CASOS DE LEISHMANIOSIS EN LA PROVINCIA DE ALTO AMAZONAS  2016 – 2025</a:t>
            </a:r>
            <a:r>
              <a:rPr lang="es-MX" sz="2000" b="1">
                <a:latin typeface="Arial" panose="020B0604020202020204" pitchFamily="34" charset="0"/>
                <a:cs typeface="Arial" panose="020B0604020202020204" pitchFamily="34" charset="0"/>
              </a:rPr>
              <a:t>*; </a:t>
            </a:r>
            <a:r>
              <a:rPr lang="es-MX" b="1">
                <a:latin typeface="Arial" panose="020B0604020202020204" pitchFamily="34" charset="0"/>
                <a:cs typeface="Arial" panose="020B0604020202020204" pitchFamily="34" charset="0"/>
              </a:rPr>
              <a:t>SE-39</a:t>
            </a:r>
            <a:endParaRPr lang="es-P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3817DDE-0F7D-4D0F-A03F-C150F41D62CC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4E83DB6-176C-4E22-9ADE-77042EA7F6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66" y="1301800"/>
            <a:ext cx="11734801" cy="4540199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1800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6232C527-190C-456B-850D-984F04F87006}"/>
              </a:ext>
            </a:extLst>
          </p:cNvPr>
          <p:cNvSpPr/>
          <p:nvPr/>
        </p:nvSpPr>
        <p:spPr>
          <a:xfrm>
            <a:off x="160866" y="349983"/>
            <a:ext cx="11870267" cy="86921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LEISHMANIOSIS POR SEMANAS EPIDEMIOLÓGICAS, PROVINCIA ALTO AMAZONAS, 2024 – 2025* </a:t>
            </a:r>
            <a:r>
              <a:rPr lang="es-MX" sz="20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 SE-39</a:t>
            </a:r>
            <a:endParaRPr lang="es-PE" sz="20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AD2806-B779-42D8-8732-DE7728209CFE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9657E00-24CC-4C5E-838A-16C79CEA60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67" y="1405467"/>
            <a:ext cx="11870266" cy="4639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7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385815"/>
            <a:ext cx="11860696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 2024-2025 (S.E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.39)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C17EED2-F134-2159-3729-2A6E7083536A}"/>
              </a:ext>
            </a:extLst>
          </p:cNvPr>
          <p:cNvSpPr txBox="1"/>
          <p:nvPr/>
        </p:nvSpPr>
        <p:spPr>
          <a:xfrm>
            <a:off x="165652" y="5049333"/>
            <a:ext cx="11860696" cy="95410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la Provincia de Alto Amazonas según el cuadro comparativo del comportamiento de casos de Leishmaniasis por inicio de síntomas en comparación del año 2024 al 2025, nos indica que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(4)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distritos de la Provincia de Alto Amazonas presenta </a:t>
            </a:r>
            <a:r>
              <a:rPr lang="es-PE" sz="1400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Incremento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 casos en Jeberos, Santa Cruz, Tnte. César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López Rojas y Yurimaguas, en (1) distrito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presenta </a:t>
            </a:r>
            <a:r>
              <a:rPr lang="es-PE" sz="1400" u="sng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Disminución</a:t>
            </a:r>
            <a:r>
              <a:rPr lang="es-PE" sz="1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 casos 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en Balsapuerto, en (1) distrito presenta </a:t>
            </a:r>
            <a:r>
              <a:rPr lang="es-PE" sz="1400" b="1" u="sng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Sin Variación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teniendo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cuenta que hasta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SE-39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2025, se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notificó 1</a:t>
            </a:r>
            <a:r>
              <a:rPr lang="es-PE" sz="1400" dirty="0">
                <a:latin typeface="Arial" panose="020B0604020202020204" pitchFamily="34" charset="0"/>
                <a:ea typeface="Calibri" panose="020F0502020204030204" pitchFamily="34" charset="0"/>
              </a:rPr>
              <a:t>4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casos más que en el acumulado de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SE-39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año 2024.</a:t>
            </a:r>
            <a:endParaRPr lang="es-MX" sz="1400" dirty="0">
              <a:latin typeface="Arial Narrow" panose="020B0606020202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18FD5FE-C119-4050-952A-2F09E7E5B9A0}"/>
              </a:ext>
            </a:extLst>
          </p:cNvPr>
          <p:cNvSpPr txBox="1"/>
          <p:nvPr/>
        </p:nvSpPr>
        <p:spPr>
          <a:xfrm>
            <a:off x="47625" y="6356604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910BE77-693B-42DD-AD9A-765F7E333F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1566549"/>
            <a:ext cx="11931098" cy="322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6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194681"/>
            <a:ext cx="10007600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ctr" defTabSz="457200"/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DISTRITOS; ACUMULADOS  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(S.E.1 </a:t>
            </a:r>
            <a:r>
              <a:rPr lang="es-PE" sz="1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AL 39), </a:t>
            </a: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2025*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1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7C4D2E0-C98B-4AE6-9B92-EC75F8CDFA79}"/>
              </a:ext>
            </a:extLst>
          </p:cNvPr>
          <p:cNvSpPr txBox="1"/>
          <p:nvPr/>
        </p:nvSpPr>
        <p:spPr>
          <a:xfrm>
            <a:off x="240146" y="6238071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0C5AB98-36C0-4ED4-8DC5-63959BA216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00" y="1329268"/>
            <a:ext cx="10896599" cy="458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99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277020"/>
            <a:ext cx="10515599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LOCALIDADES AFECTADAS POR LEISHMANIOSIS EN LA PROVINCIA DE ALTO AMAZONAS, </a:t>
            </a:r>
            <a:b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 01 </a:t>
            </a:r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– 39), </a:t>
            </a: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</a:t>
            </a:r>
            <a:endParaRPr lang="es-PE" sz="20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5CBB7C3-0A30-472B-A9AC-2A1E6B741AB1}"/>
              </a:ext>
            </a:extLst>
          </p:cNvPr>
          <p:cNvSpPr txBox="1"/>
          <p:nvPr/>
        </p:nvSpPr>
        <p:spPr>
          <a:xfrm>
            <a:off x="1185334" y="5528734"/>
            <a:ext cx="9821332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sz="1600" dirty="0"/>
              <a:t>Los distritos que más casos de leishmaniosis reporta hasta la S. E</a:t>
            </a:r>
            <a:r>
              <a:rPr lang="es-PE" sz="1600"/>
              <a:t>. 39 </a:t>
            </a:r>
            <a:r>
              <a:rPr lang="es-PE" sz="1600" dirty="0"/>
              <a:t>del año 2025 son Teniente César López Rojas y Balsapuerto.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72D4298-A1F6-4D90-8D73-5ABD45653D26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6DF3BBBF-0862-483E-AC86-6837D4CCEE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4" y="4087341"/>
            <a:ext cx="12020550" cy="133822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C0D561C-D216-4F7A-8013-3161733AB0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4" y="1321022"/>
            <a:ext cx="12020550" cy="2663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8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8139" y="416708"/>
            <a:ext cx="10349947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BALSAPUERTO,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SE-39,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EF56106-D99D-4D38-9BA9-AA582B1B61A3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F4CF646-550D-43A1-BB4F-A014C86FD62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659"/>
          <a:stretch/>
        </p:blipFill>
        <p:spPr>
          <a:xfrm>
            <a:off x="651933" y="1710267"/>
            <a:ext cx="10778067" cy="429260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3385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481457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JEBEROS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SE-39,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C15344-DF5B-4656-807A-1B4A49B8021F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FEBB704-8791-4A8B-A37E-B0A0AE1C31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09" y="1432387"/>
            <a:ext cx="11003666" cy="45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297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702851"/>
            <a:ext cx="11191875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LAGUNAS HASTA </a:t>
            </a:r>
            <a:r>
              <a:rPr lang="es-PE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SE-39, </a:t>
            </a:r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A8FEE8A-9DD7-4024-866A-95A1B2712644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3D32D06-DF14-4E00-8259-D9CF41574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1" y="1532467"/>
            <a:ext cx="11191875" cy="4411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049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17226</TotalTime>
  <Words>530</Words>
  <Application>Microsoft Office PowerPoint</Application>
  <PresentationFormat>Panorámica</PresentationFormat>
  <Paragraphs>37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Ebrima</vt:lpstr>
      <vt:lpstr>Tema de Office</vt:lpstr>
      <vt:lpstr>Presentación de PowerPoint</vt:lpstr>
      <vt:lpstr>Presentación de PowerPoint</vt:lpstr>
      <vt:lpstr>Presentación de PowerPoint</vt:lpstr>
      <vt:lpstr> CASOS DE LEISHMANIOSIS EN LA PROVINCIA DE ALTO AMAZONAS POR DISTRITOS 2024-2025 (S.E.39) </vt:lpstr>
      <vt:lpstr> CASOS DE LEISHMANIOSIS EN LA PROVINCIA DE ALTO AMAZONAS POR DISTRITOS; ACUMULADOS   (S.E.1 AL 39), 2025* </vt:lpstr>
      <vt:lpstr> LOCALIDADES AFECTADAS POR LEISHMANIOSIS EN LA PROVINCIA DE ALTO AMAZONAS,  (S.E. 01 – 39), 2025</vt:lpstr>
      <vt:lpstr> TENDENCIA DE CASOS DE LEISHMANIOSIS, DISTRITO DE BALSAPUERTO, HASTA LA SE-39, 2024-2025.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1461</cp:revision>
  <cp:lastPrinted>2024-04-19T12:48:51Z</cp:lastPrinted>
  <dcterms:created xsi:type="dcterms:W3CDTF">2022-03-02T03:55:23Z</dcterms:created>
  <dcterms:modified xsi:type="dcterms:W3CDTF">2025-10-02T14:45:34Z</dcterms:modified>
</cp:coreProperties>
</file>