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14" r:id="rId2"/>
    <p:sldId id="322" r:id="rId3"/>
    <p:sldId id="317" r:id="rId4"/>
    <p:sldId id="319" r:id="rId5"/>
    <p:sldId id="320" r:id="rId6"/>
  </p:sldIdLst>
  <p:sldSz cx="12192000" cy="6858000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usith guerra de dahua" initials="lgdd" lastIdx="1" clrIdx="0">
    <p:extLst>
      <p:ext uri="{19B8F6BF-5375-455C-9EA6-DF929625EA0E}">
        <p15:presenceInfo xmlns:p15="http://schemas.microsoft.com/office/powerpoint/2012/main" userId="77b9e4bb668a0b68" providerId="Windows Live"/>
      </p:ext>
    </p:extLst>
  </p:cmAuthor>
  <p:cmAuthor id="2" name="milamoresgatomax@gmail.com" initials="" lastIdx="1" clrIdx="1">
    <p:extLst>
      <p:ext uri="{19B8F6BF-5375-455C-9EA6-DF929625EA0E}">
        <p15:presenceInfo xmlns:p15="http://schemas.microsoft.com/office/powerpoint/2012/main" userId="f4482172822813cb" providerId="Windows Live"/>
      </p:ext>
    </p:extLst>
  </p:cmAuthor>
  <p:cmAuthor id="3" name="USER" initials="U" lastIdx="1" clrIdx="2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5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3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430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86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29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034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21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43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47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871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760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04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55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E204B-6798-42E6-939C-6D584C16F018}" type="datetimeFigureOut">
              <a:rPr lang="en-US" smtClean="0"/>
              <a:t>9/12/2025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895EA-8ACC-4FF7-922D-C2FCE1BCF8F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42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354709" y="2103710"/>
            <a:ext cx="9692451" cy="3046988"/>
          </a:xfrm>
          <a:prstGeom prst="rect">
            <a:avLst/>
          </a:prstGeom>
          <a:noFill/>
          <a:ln w="28575">
            <a:noFill/>
            <a:prstDash val="sysDash"/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SITUACIÓN EPIDEMIOLÓGICA DE MAYARO EN  LA PROVINCIA DE ALTO AMAZONAS</a:t>
            </a:r>
          </a:p>
          <a:p>
            <a:pPr algn="ctr"/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(S.E</a:t>
            </a:r>
            <a:r>
              <a:rPr lang="es-ES" sz="4800" b="1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36), </a:t>
            </a:r>
            <a:r>
              <a:rPr lang="es-ES" sz="4800" b="1" dirty="0">
                <a:solidFill>
                  <a:srgbClr val="002060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2025</a:t>
            </a:r>
            <a:endParaRPr lang="en-US" sz="4800" b="1" dirty="0">
              <a:solidFill>
                <a:srgbClr val="002060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D20A467-1953-1A72-8F7C-501BB1CA28F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4" t="2878" r="32089" b="90545"/>
          <a:stretch/>
        </p:blipFill>
        <p:spPr bwMode="auto">
          <a:xfrm>
            <a:off x="1060173" y="144642"/>
            <a:ext cx="4815694" cy="101546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61AAE8CA-AEB2-404C-A196-8F8A37D9F7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55210" y="113874"/>
            <a:ext cx="1615580" cy="1012024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959710CE-FF73-4267-8EB6-861CDDE61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25402" y="79835"/>
            <a:ext cx="1237595" cy="1012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30170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B2C3F4-2497-4338-CCA5-22AB5BD9E6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E216D6-A41D-1DAA-43B7-18C92561F2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133" y="578338"/>
            <a:ext cx="10774017" cy="1098694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MAYARO; PROVINCIA DE ALTO AMAZONAS, HASTA LA S.E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es-PE" sz="2700" b="1">
                <a:latin typeface="Arial Narrow" panose="020B0606020202030204" pitchFamily="34" charset="0"/>
                <a:cs typeface="Arial" panose="020B0604020202020204" pitchFamily="34" charset="0"/>
              </a:rPr>
              <a:t> 36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4F6789C1-7B91-4B47-8C65-07C387471BC7}"/>
              </a:ext>
            </a:extLst>
          </p:cNvPr>
          <p:cNvSpPr txBox="1"/>
          <p:nvPr/>
        </p:nvSpPr>
        <p:spPr>
          <a:xfrm>
            <a:off x="331305" y="6218105"/>
            <a:ext cx="26547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200" b="1" dirty="0"/>
              <a:t>Fuente: Área de Epidemiología_RIS-AA</a:t>
            </a:r>
            <a:endParaRPr lang="es-PE" sz="1200" b="1" dirty="0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4421D429-D578-40F3-B0A9-0C4C2D823F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241" y="2357966"/>
            <a:ext cx="10337800" cy="2328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09365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0B81DE-DBB7-936D-F0FB-3E852A6D9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652" y="616580"/>
            <a:ext cx="11860696" cy="511375"/>
          </a:xfr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 defTabSz="457200"/>
            <a:br>
              <a:rPr lang="es-PE" sz="20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CASOS DE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MAYARO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</a:t>
            </a:r>
            <a:r>
              <a:rPr lang="es-PE" sz="2700" b="1" dirty="0">
                <a:latin typeface="Arial Narrow" panose="020B0606020202030204" pitchFamily="34" charset="0"/>
                <a:cs typeface="Arial" panose="020B0604020202020204" pitchFamily="34" charset="0"/>
              </a:rPr>
              <a:t>PROVINCIA DE ALTO AMAZONAS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; ZONAS HASTA LA S.E</a:t>
            </a:r>
            <a:r>
              <a:rPr lang="es-PE" sz="2700" b="1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lang="es-PE" sz="2700" b="1">
                <a:latin typeface="Arial Narrow" panose="020B0606020202030204" pitchFamily="34" charset="0"/>
                <a:cs typeface="Arial" panose="020B0604020202020204" pitchFamily="34" charset="0"/>
              </a:rPr>
              <a:t> 36 </a:t>
            </a:r>
            <a: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  <a:t>- 2025</a:t>
            </a:r>
            <a:br>
              <a:rPr lang="es-PE" sz="2700" b="1" dirty="0">
                <a:latin typeface="Arial Narrow" panose="020B0606020202030204" pitchFamily="34" charset="0"/>
                <a:ea typeface="+mn-ea"/>
                <a:cs typeface="Arial" panose="020B0604020202020204" pitchFamily="34" charset="0"/>
              </a:rPr>
            </a:br>
            <a:endParaRPr lang="es-PE" sz="2700" b="1" dirty="0">
              <a:latin typeface="Arial Narrow" panose="020B060602020203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088905D9-AB60-410E-BAE3-26B642B698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DBF98C66-7A36-4D93-A32B-FDB6FDC90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666" y="2116667"/>
            <a:ext cx="10837333" cy="2268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702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3D219E21-5ACD-1B97-E7B0-D45B6A879F5D}"/>
              </a:ext>
            </a:extLst>
          </p:cNvPr>
          <p:cNvSpPr txBox="1"/>
          <p:nvPr/>
        </p:nvSpPr>
        <p:spPr>
          <a:xfrm>
            <a:off x="444615" y="579505"/>
            <a:ext cx="11400251" cy="40011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CASOS DE MAYARO POR ETAPAS DE VIDA, PROVINCIA DE ALTO AMAZONAS, 2025 (S.E</a:t>
            </a:r>
            <a:r>
              <a:rPr lang="es-MX" sz="20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. 36)</a:t>
            </a:r>
            <a:endParaRPr lang="es-PE" sz="2000" b="1" dirty="0"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A836EA52-B06A-40B0-B5BD-3BDFDEF085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890" y="6079862"/>
            <a:ext cx="2658086" cy="323116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F39F471-60FB-4116-B79D-873F6DDA4AB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1285" t="4000" r="22481" b="2690"/>
          <a:stretch/>
        </p:blipFill>
        <p:spPr>
          <a:xfrm>
            <a:off x="838200" y="1913466"/>
            <a:ext cx="4809067" cy="2726267"/>
          </a:xfrm>
          <a:prstGeom prst="rect">
            <a:avLst/>
          </a:prstGeom>
          <a:ln w="3175">
            <a:solidFill>
              <a:schemeClr val="tx1"/>
            </a:solidFill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94EF2AE9-6B32-4BE5-BC19-65CCBD4688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96503" y="1913465"/>
            <a:ext cx="5800725" cy="2726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702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6B0B5-FDCD-96EE-4BC5-9F553E4B6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5001" y="2077420"/>
            <a:ext cx="10515600" cy="4351338"/>
          </a:xfrm>
          <a:ln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es-MX" sz="12000" u="sng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GRACIAS</a:t>
            </a:r>
            <a:r>
              <a:rPr lang="es-MX" sz="12000" dirty="0">
                <a:solidFill>
                  <a:schemeClr val="accent4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s-MX" b="1" dirty="0"/>
              <a:t>Equipo de Epidemiologia-DRSAA</a:t>
            </a:r>
            <a:endParaRPr lang="es-PE" b="1" dirty="0"/>
          </a:p>
        </p:txBody>
      </p:sp>
    </p:spTree>
    <p:extLst>
      <p:ext uri="{BB962C8B-B14F-4D97-AF65-F5344CB8AC3E}">
        <p14:creationId xmlns:p14="http://schemas.microsoft.com/office/powerpoint/2010/main" val="2233812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16852</TotalTime>
  <Words>92</Words>
  <Application>Microsoft Office PowerPoint</Application>
  <PresentationFormat>Panorámica</PresentationFormat>
  <Paragraphs>8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2" baseType="lpstr">
      <vt:lpstr>Arial</vt:lpstr>
      <vt:lpstr>Arial Narrow</vt:lpstr>
      <vt:lpstr>Arial Rounded MT Bold</vt:lpstr>
      <vt:lpstr>Calibri</vt:lpstr>
      <vt:lpstr>Calibri Light</vt:lpstr>
      <vt:lpstr>Ebrima</vt:lpstr>
      <vt:lpstr>Tema de Office</vt:lpstr>
      <vt:lpstr>Presentación de PowerPoint</vt:lpstr>
      <vt:lpstr>  CASOS DE MAYARO; PROVINCIA DE ALTO AMAZONAS, HASTA LA S.E. 36 - 2025 </vt:lpstr>
      <vt:lpstr> CASOS DE MAYARO; PROVINCIA DE ALTO AMAZONAS; ZONAS HASTA LA S.E. 36 - 2025 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User</dc:creator>
  <cp:lastModifiedBy>EPI-ONE</cp:lastModifiedBy>
  <cp:revision>1446</cp:revision>
  <cp:lastPrinted>2024-04-19T12:48:51Z</cp:lastPrinted>
  <dcterms:created xsi:type="dcterms:W3CDTF">2022-03-02T03:55:23Z</dcterms:created>
  <dcterms:modified xsi:type="dcterms:W3CDTF">2025-09-12T16:52:42Z</dcterms:modified>
</cp:coreProperties>
</file>