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0" r:id="rId6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MAYARO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(S.E. 34), 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1AAE8CA-AEB2-404C-A196-8F8A37D9F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10" y="113874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59710CE-FF73-4267-8EB6-861CDDE61A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5402" y="79835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MAYARO; PROVINCIA DE ALTO AMAZONAS,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34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6789C1-7B91-4B47-8C65-07C387471BC7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421D429-D578-40F3-B0A9-0C4C2D823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241" y="2357966"/>
            <a:ext cx="10337800" cy="232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MAYARO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34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8905D9-AB60-410E-BAE3-26B642B6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BF98C66-7A36-4D93-A32B-FDB6FDC90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666" y="2116667"/>
            <a:ext cx="10837333" cy="226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5" y="579505"/>
            <a:ext cx="11400251" cy="40011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MAYARO POR ETAPAS DE VIDA, PROVINCIA DE ALTO AMAZONAS, 2025 (S.E. 34)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836EA52-B06A-40B0-B5BD-3BDFDEF08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F39F471-60FB-4116-B79D-873F6DDA4A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285" t="4000" r="22481" b="2690"/>
          <a:stretch/>
        </p:blipFill>
        <p:spPr>
          <a:xfrm>
            <a:off x="838200" y="1913466"/>
            <a:ext cx="4809067" cy="272626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4EF2AE9-6B32-4BE5-BC19-65CCBD4688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6503" y="1913465"/>
            <a:ext cx="5800725" cy="272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16852</TotalTime>
  <Words>92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MAYARO; PROVINCIA DE ALTO AMAZONAS, HASTA LA S.E. 34 - 2025 </vt:lpstr>
      <vt:lpstr> CASOS DE MAYARO; PROVINCIA DE ALTO AMAZONAS; ZONAS HASTA LA S.E. 34 - 2025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1444</cp:revision>
  <cp:lastPrinted>2024-04-19T12:48:51Z</cp:lastPrinted>
  <dcterms:created xsi:type="dcterms:W3CDTF">2022-03-02T03:55:23Z</dcterms:created>
  <dcterms:modified xsi:type="dcterms:W3CDTF">2025-08-27T20:28:16Z</dcterms:modified>
</cp:coreProperties>
</file>