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14" r:id="rId2"/>
    <p:sldId id="322" r:id="rId3"/>
    <p:sldId id="317" r:id="rId4"/>
    <p:sldId id="319" r:id="rId5"/>
    <p:sldId id="323" r:id="rId6"/>
    <p:sldId id="320" r:id="rId7"/>
  </p:sldIdLst>
  <p:sldSz cx="12192000" cy="6858000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sith guerra de dahua" initials="lgdd" lastIdx="1" clrIdx="0">
    <p:extLst>
      <p:ext uri="{19B8F6BF-5375-455C-9EA6-DF929625EA0E}">
        <p15:presenceInfo xmlns:p15="http://schemas.microsoft.com/office/powerpoint/2012/main" userId="77b9e4bb668a0b68" providerId="Windows Live"/>
      </p:ext>
    </p:extLst>
  </p:cmAuthor>
  <p:cmAuthor id="2" name="milamoresgatomax@gmail.com" initials="" lastIdx="1" clrIdx="1">
    <p:extLst>
      <p:ext uri="{19B8F6BF-5375-455C-9EA6-DF929625EA0E}">
        <p15:presenceInfo xmlns:p15="http://schemas.microsoft.com/office/powerpoint/2012/main" userId="f4482172822813cb" providerId="Windows Live"/>
      </p:ext>
    </p:extLst>
  </p:cmAuthor>
  <p:cmAuthor id="3" name="USER" initials="U" lastIdx="1" clrIdx="2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59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3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843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864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299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03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121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433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47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871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760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045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555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E204B-6798-42E6-939C-6D584C16F018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422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6224" y="144642"/>
            <a:ext cx="1235603" cy="1015467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1354709" y="2103710"/>
            <a:ext cx="9692451" cy="3046988"/>
          </a:xfrm>
          <a:prstGeom prst="rect">
            <a:avLst/>
          </a:prstGeom>
          <a:noFill/>
          <a:ln w="28575">
            <a:noFill/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4800" b="1" dirty="0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SITUACIÓN EPIDEMIOLÓGICA DE OROPOUCHE EN  LA PROVINCIA DE ALTO AMAZONAS</a:t>
            </a:r>
          </a:p>
          <a:p>
            <a:pPr algn="ctr"/>
            <a:r>
              <a:rPr lang="es-ES" sz="4800" b="1" dirty="0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(S.E. 30), 2025</a:t>
            </a:r>
            <a:endParaRPr lang="en-US" sz="4800" b="1" dirty="0">
              <a:solidFill>
                <a:srgbClr val="002060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BD20A467-1953-1A72-8F7C-501BB1CA28F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4" t="2878" r="32089" b="90545"/>
          <a:stretch/>
        </p:blipFill>
        <p:spPr bwMode="auto">
          <a:xfrm>
            <a:off x="1060173" y="144642"/>
            <a:ext cx="4815694" cy="101546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61AAE8CA-AEB2-404C-A196-8F8A37D9F7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55210" y="113874"/>
            <a:ext cx="1615580" cy="1012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3017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B2C3F4-2497-4338-CCA5-22AB5BD9E6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E216D6-A41D-1DAA-43B7-18C92561F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133" y="578338"/>
            <a:ext cx="10774017" cy="1098694"/>
          </a:xfr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 defTabSz="457200"/>
            <a:br>
              <a:rPr lang="es-PE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PE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CASOS DE OROPOUCHE; PROVINCIA DE ALTO AMAZONAS, HASTA LA S.E.</a:t>
            </a:r>
            <a:r>
              <a:rPr lang="es-PE" sz="2700" b="1" dirty="0">
                <a:latin typeface="Arial Narrow" panose="020B0606020202030204" pitchFamily="34" charset="0"/>
                <a:cs typeface="Arial" panose="020B0604020202020204" pitchFamily="34" charset="0"/>
              </a:rPr>
              <a:t> 30</a:t>
            </a: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 - 2025</a:t>
            </a:r>
            <a:b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endParaRPr lang="es-PE" sz="2700" b="1" dirty="0">
              <a:latin typeface="Arial Narrow" panose="020B0606020202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F6789C1-7B91-4B47-8C65-07C387471BC7}"/>
              </a:ext>
            </a:extLst>
          </p:cNvPr>
          <p:cNvSpPr txBox="1"/>
          <p:nvPr/>
        </p:nvSpPr>
        <p:spPr>
          <a:xfrm>
            <a:off x="331305" y="6218105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3973CF78-7358-4E39-8308-C5D5C00ED3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6708" y="2565400"/>
            <a:ext cx="10458450" cy="2023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0936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0B81DE-DBB7-936D-F0FB-3E852A6D9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652" y="616580"/>
            <a:ext cx="11860696" cy="511375"/>
          </a:xfr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 defTabSz="457200"/>
            <a:br>
              <a:rPr lang="es-PE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CASOS DE OROPOUCHE; </a:t>
            </a:r>
            <a:r>
              <a:rPr lang="es-PE" sz="2700" b="1" dirty="0">
                <a:latin typeface="Arial Narrow" panose="020B0606020202030204" pitchFamily="34" charset="0"/>
                <a:cs typeface="Arial" panose="020B0604020202020204" pitchFamily="34" charset="0"/>
              </a:rPr>
              <a:t>PROVINCIA DE ALTO AMAZONAS</a:t>
            </a: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; ZONAS HASTA LA S.E.</a:t>
            </a:r>
            <a:r>
              <a:rPr lang="es-PE" sz="2700" b="1" dirty="0">
                <a:latin typeface="Arial Narrow" panose="020B0606020202030204" pitchFamily="34" charset="0"/>
                <a:cs typeface="Arial" panose="020B0604020202020204" pitchFamily="34" charset="0"/>
              </a:rPr>
              <a:t> 30 </a:t>
            </a: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- 2025</a:t>
            </a:r>
            <a:b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endParaRPr lang="es-PE" sz="2700" b="1" dirty="0">
              <a:latin typeface="Arial Narrow" panose="020B060602020203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088905D9-AB60-410E-BAE3-26B642B698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890" y="6079862"/>
            <a:ext cx="2658086" cy="3231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3380B4E3-F36B-4291-9752-017BFBC979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652" y="1794933"/>
            <a:ext cx="11860696" cy="3141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702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3D219E21-5ACD-1B97-E7B0-D45B6A879F5D}"/>
              </a:ext>
            </a:extLst>
          </p:cNvPr>
          <p:cNvSpPr txBox="1"/>
          <p:nvPr/>
        </p:nvSpPr>
        <p:spPr>
          <a:xfrm>
            <a:off x="444616" y="579505"/>
            <a:ext cx="11160362" cy="707886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CASOS DE OROPOUCHE POR ETAPAS DE VIDA, PROVINCIA DE ALTO AMAZONAS, 2025 (S.E. 30)</a:t>
            </a:r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A836EA52-B06A-40B0-B5BD-3BDFDEF085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890" y="6079862"/>
            <a:ext cx="2658086" cy="323116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9D38F0CA-E301-4052-8B47-371FDFC4E39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4700" t="6408" r="7925" b="5788"/>
          <a:stretch/>
        </p:blipFill>
        <p:spPr>
          <a:xfrm>
            <a:off x="643467" y="1885950"/>
            <a:ext cx="4495800" cy="2863850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E9C6A7ED-099C-43BB-AD3C-510CA1E41C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3904" y="1885950"/>
            <a:ext cx="5982229" cy="286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702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0918450D-CFC5-4533-9472-8C0BDDD19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5866" y="365126"/>
            <a:ext cx="10456333" cy="1048808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4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CASOS DE OROPOUCHE, EN GESTANTES EN LA PROVINCIA DE ALTO AMAZONAS,  2025* ; HASTA LA SE-30</a:t>
            </a:r>
            <a:endParaRPr lang="es-PE" sz="2400" b="1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1E3CFDB9-72E3-4EEB-B410-FEF91D3238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890" y="6079862"/>
            <a:ext cx="2658086" cy="323116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F5CE92E2-B999-45E2-9DFC-878682A197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5744" y="2217207"/>
            <a:ext cx="10696575" cy="2066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2862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F76B0B5-FDCD-96EE-4BC5-9F553E4B6D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001" y="2077420"/>
            <a:ext cx="10515600" cy="4351338"/>
          </a:xfrm>
          <a:ln>
            <a:noFill/>
          </a:ln>
        </p:spPr>
        <p:txBody>
          <a:bodyPr/>
          <a:lstStyle/>
          <a:p>
            <a:pPr marL="0" indent="0" algn="ctr">
              <a:buNone/>
            </a:pPr>
            <a:r>
              <a:rPr lang="es-MX" sz="12000" u="sng" dirty="0">
                <a:solidFill>
                  <a:schemeClr val="accent4">
                    <a:lumMod val="75000"/>
                  </a:schemeClr>
                </a:solidFill>
                <a:latin typeface="Arial Rounded MT Bold" panose="020F0704030504030204" pitchFamily="34" charset="0"/>
              </a:rPr>
              <a:t>GRACIAS</a:t>
            </a:r>
            <a:r>
              <a:rPr lang="es-MX" sz="12000" dirty="0">
                <a:solidFill>
                  <a:schemeClr val="accent4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s-MX" b="1" dirty="0"/>
              <a:t>Equipo de Epidemiologia-DRSAA</a:t>
            </a:r>
            <a:endParaRPr lang="es-PE" b="1" dirty="0"/>
          </a:p>
        </p:txBody>
      </p:sp>
    </p:spTree>
    <p:extLst>
      <p:ext uri="{BB962C8B-B14F-4D97-AF65-F5344CB8AC3E}">
        <p14:creationId xmlns:p14="http://schemas.microsoft.com/office/powerpoint/2010/main" val="2233812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16838</TotalTime>
  <Words>111</Words>
  <Application>Microsoft Office PowerPoint</Application>
  <PresentationFormat>Panorámica</PresentationFormat>
  <Paragraphs>9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3" baseType="lpstr">
      <vt:lpstr>Arial</vt:lpstr>
      <vt:lpstr>Arial Narrow</vt:lpstr>
      <vt:lpstr>Arial Rounded MT Bold</vt:lpstr>
      <vt:lpstr>Calibri</vt:lpstr>
      <vt:lpstr>Calibri Light</vt:lpstr>
      <vt:lpstr>Ebrima</vt:lpstr>
      <vt:lpstr>Tema de Office</vt:lpstr>
      <vt:lpstr>Presentación de PowerPoint</vt:lpstr>
      <vt:lpstr>  CASOS DE OROPOUCHE; PROVINCIA DE ALTO AMAZONAS, HASTA LA S.E. 30 - 2025 </vt:lpstr>
      <vt:lpstr> CASOS DE OROPOUCHE; PROVINCIA DE ALTO AMAZONAS; ZONAS HASTA LA S.E. 30 - 2025 </vt:lpstr>
      <vt:lpstr>Presentación de PowerPoint</vt:lpstr>
      <vt:lpstr>CASOS DE OROPOUCHE, EN GESTANTES EN LA PROVINCIA DE ALTO AMAZONAS,  2025* ; HASTA LA SE-30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EPI-ONE</cp:lastModifiedBy>
  <cp:revision>1440</cp:revision>
  <cp:lastPrinted>2024-04-19T12:48:51Z</cp:lastPrinted>
  <dcterms:created xsi:type="dcterms:W3CDTF">2022-03-02T03:55:23Z</dcterms:created>
  <dcterms:modified xsi:type="dcterms:W3CDTF">2025-08-01T16:10:12Z</dcterms:modified>
</cp:coreProperties>
</file>