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3" r:id="rId6"/>
    <p:sldId id="320" r:id="rId7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6224" y="144642"/>
            <a:ext cx="1235603" cy="1015467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OROPOUCHE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(S.E. 28), 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1AAE8CA-AEB2-404C-A196-8F8A37D9F7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10" y="113874"/>
            <a:ext cx="1615580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PROVINCIA DE ALTO AMAZONAS,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28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6789C1-7B91-4B47-8C65-07C387471BC7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17F415A-8C18-42B2-8820-96261E4127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525" y="2394093"/>
            <a:ext cx="9886950" cy="2302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OROPOUCHE;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S.E.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 28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8905D9-AB60-410E-BAE3-26B642B6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E22634C-560F-4180-A57C-4C71E78889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50" y="1778000"/>
            <a:ext cx="11860697" cy="328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6" y="579505"/>
            <a:ext cx="1116036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OROPOUCHE POR ETAPAS DE VIDA, PROVINCIA DE ALTO AMAZONAS, 2025 (S.E. 28)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B654C1A-E371-40CD-8BE3-922C474866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62" t="4891" r="9257" b="5100"/>
          <a:stretch/>
        </p:blipFill>
        <p:spPr>
          <a:xfrm>
            <a:off x="629629" y="1913466"/>
            <a:ext cx="4585838" cy="2836334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33A94EC-FA8C-45DD-B1DE-70E07DD7A0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3237" y="1885950"/>
            <a:ext cx="5800725" cy="286385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A836EA52-B06A-40B0-B5BD-3BDFDEF085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0918450D-CFC5-4533-9472-8C0BDDD1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866" y="365126"/>
            <a:ext cx="10456333" cy="10488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OROPOUCHE, EN GESTANTES EN LA PROVINCIA DE ALTO AMAZONAS,  2025* ; HASTA LA SE-28</a:t>
            </a:r>
            <a:endParaRPr lang="es-PE" sz="24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1E3CFDB9-72E3-4EEB-B410-FEF91D323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F8D95F7-EF8A-40E4-A0C5-2781BB349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312" y="1891242"/>
            <a:ext cx="10086975" cy="2446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286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16799</TotalTime>
  <Words>111</Words>
  <Application>Microsoft Office PowerPoint</Application>
  <PresentationFormat>Panorámica</PresentationFormat>
  <Paragraphs>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OROPOUCHE; PROVINCIA DE ALTO AMAZONAS, HASTA LA S.E. 28 - 2025 </vt:lpstr>
      <vt:lpstr> CASOS DE OROPOUCHE; PROVINCIA DE ALTO AMAZONAS; ZONAS HASTA LA S.E. 28 - 2025 </vt:lpstr>
      <vt:lpstr>Presentación de PowerPoint</vt:lpstr>
      <vt:lpstr>CASOS DE OROPOUCHE, EN GESTANTES EN LA PROVINCIA DE ALTO AMAZONAS,  2025* ; HASTA LA SE-28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1438</cp:revision>
  <cp:lastPrinted>2024-04-19T12:48:51Z</cp:lastPrinted>
  <dcterms:created xsi:type="dcterms:W3CDTF">2022-03-02T03:55:23Z</dcterms:created>
  <dcterms:modified xsi:type="dcterms:W3CDTF">2025-07-16T20:31:37Z</dcterms:modified>
</cp:coreProperties>
</file>