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4" r:id="rId2"/>
    <p:sldId id="322" r:id="rId3"/>
    <p:sldId id="317" r:id="rId4"/>
    <p:sldId id="319" r:id="rId5"/>
    <p:sldId id="323" r:id="rId6"/>
    <p:sldId id="320" r:id="rId7"/>
  </p:sldIdLst>
  <p:sldSz cx="12192000" cy="6858000"/>
  <p:notesSz cx="6888163" cy="100187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usith guerra de dahua" initials="lgdd" lastIdx="1" clrIdx="0">
    <p:extLst>
      <p:ext uri="{19B8F6BF-5375-455C-9EA6-DF929625EA0E}">
        <p15:presenceInfo xmlns:p15="http://schemas.microsoft.com/office/powerpoint/2012/main" userId="77b9e4bb668a0b68" providerId="Windows Live"/>
      </p:ext>
    </p:extLst>
  </p:cmAuthor>
  <p:cmAuthor id="2" name="milamoresgatomax@gmail.com" initials="" lastIdx="1" clrIdx="1">
    <p:extLst>
      <p:ext uri="{19B8F6BF-5375-455C-9EA6-DF929625EA0E}">
        <p15:presenceInfo xmlns:p15="http://schemas.microsoft.com/office/powerpoint/2012/main" userId="f4482172822813cb" providerId="Windows Live"/>
      </p:ext>
    </p:extLst>
  </p:cmAuthor>
  <p:cmAuthor id="3" name="USER" initials="U" lastIdx="1" clrIdx="2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59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3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843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003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121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433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47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8718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760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045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555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864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204B-6798-42E6-939C-6D584C16F018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299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E204B-6798-42E6-939C-6D584C16F018}" type="datetimeFigureOut">
              <a:rPr lang="en-US" smtClean="0"/>
              <a:t>5/29/2025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E895EA-8ACC-4FF7-922D-C2FCE1BCF8FA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422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8932" y="212614"/>
            <a:ext cx="1235603" cy="94749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96224" y="144642"/>
            <a:ext cx="1235603" cy="1015467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354709" y="2103710"/>
            <a:ext cx="9692451" cy="3046988"/>
          </a:xfrm>
          <a:prstGeom prst="rect">
            <a:avLst/>
          </a:prstGeom>
          <a:noFill/>
          <a:ln w="28575">
            <a:noFill/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4800" b="1" dirty="0">
                <a:solidFill>
                  <a:srgbClr val="00206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SITUACIÓN EPIDEMIOLÓGICA DE OROPOUCHE EN  LA PROVINCIA DE ALTO AMAZONAS</a:t>
            </a:r>
          </a:p>
          <a:p>
            <a:pPr algn="ctr"/>
            <a:r>
              <a:rPr lang="es-ES" sz="4800" b="1" dirty="0">
                <a:solidFill>
                  <a:srgbClr val="002060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(S.E. 21), 2025</a:t>
            </a:r>
            <a:endParaRPr lang="en-US" sz="4800" b="1" dirty="0">
              <a:solidFill>
                <a:srgbClr val="002060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BD20A467-1953-1A72-8F7C-501BB1CA28F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4" t="2878" r="32089" b="90545"/>
          <a:stretch/>
        </p:blipFill>
        <p:spPr bwMode="auto">
          <a:xfrm>
            <a:off x="1060173" y="144642"/>
            <a:ext cx="4815694" cy="101546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9E9F1FE9-88FD-4D4B-AAE1-3AE894FD49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14327" y="212614"/>
            <a:ext cx="1114140" cy="101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0170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B2C3F4-2497-4338-CCA5-22AB5BD9E6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E216D6-A41D-1DAA-43B7-18C92561F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133" y="578338"/>
            <a:ext cx="10774017" cy="1098694"/>
          </a:xfr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 defTabSz="457200"/>
            <a:br>
              <a:rPr lang="es-PE" sz="20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</a:br>
            <a:r>
              <a:rPr lang="es-PE" sz="20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CASOS DE OROPOUCHE; PROVINCIA DE ALTO AMAZONAS, HASTA LA S.E.</a:t>
            </a:r>
            <a:r>
              <a:rPr lang="es-PE" sz="2700" b="1" dirty="0">
                <a:latin typeface="Arial Narrow" panose="020B0606020202030204" pitchFamily="34" charset="0"/>
                <a:cs typeface="Arial" panose="020B0604020202020204" pitchFamily="34" charset="0"/>
              </a:rPr>
              <a:t> 21</a:t>
            </a:r>
            <a: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 - 2025</a:t>
            </a:r>
            <a:b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</a:br>
            <a:endParaRPr lang="es-PE" sz="2700" b="1" dirty="0">
              <a:latin typeface="Arial Narrow" panose="020B060602020203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532A43C-86A6-D1BA-63EC-189A41F029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30" y="6024730"/>
            <a:ext cx="2414225" cy="304826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46B740B-26E2-40CF-BE4E-2A027D6547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3267" y="2353732"/>
            <a:ext cx="9093200" cy="1811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9365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0B81DE-DBB7-936D-F0FB-3E852A6D98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652" y="616580"/>
            <a:ext cx="11860696" cy="511375"/>
          </a:xfr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 defTabSz="457200"/>
            <a:br>
              <a:rPr lang="es-PE" sz="20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</a:br>
            <a: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CASOS DE OROPOUCHE; </a:t>
            </a:r>
            <a:r>
              <a:rPr lang="es-PE" sz="2700" b="1" dirty="0">
                <a:latin typeface="Arial Narrow" panose="020B0606020202030204" pitchFamily="34" charset="0"/>
                <a:cs typeface="Arial" panose="020B0604020202020204" pitchFamily="34" charset="0"/>
              </a:rPr>
              <a:t>PROVINCIA DE ALTO AMAZONAS</a:t>
            </a:r>
            <a: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; ZONAS HASTA LA S.E.</a:t>
            </a:r>
            <a:r>
              <a:rPr lang="es-PE" sz="2700" b="1" dirty="0">
                <a:latin typeface="Arial Narrow" panose="020B0606020202030204" pitchFamily="34" charset="0"/>
                <a:cs typeface="Arial" panose="020B0604020202020204" pitchFamily="34" charset="0"/>
              </a:rPr>
              <a:t> 21</a:t>
            </a:r>
            <a: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  <a:t> - 2025</a:t>
            </a:r>
            <a:br>
              <a:rPr lang="es-PE" sz="2700" b="1" dirty="0">
                <a:latin typeface="Arial Narrow" panose="020B0606020202030204" pitchFamily="34" charset="0"/>
                <a:ea typeface="+mn-ea"/>
                <a:cs typeface="Arial" panose="020B0604020202020204" pitchFamily="34" charset="0"/>
              </a:rPr>
            </a:br>
            <a:endParaRPr lang="es-PE" sz="2700" b="1" dirty="0">
              <a:latin typeface="Arial Narrow" panose="020B060602020203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FDF966D-6517-FAE4-78C2-EAD4BE096E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0" y="6553174"/>
            <a:ext cx="2414225" cy="304826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DEDAE4AF-0AFF-4F0D-9D2C-E1FB756A05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9000" y="2126060"/>
            <a:ext cx="10803468" cy="231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7022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5F348B3-B3E9-4458-8889-43C2232B4C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506" y="6443133"/>
            <a:ext cx="2651990" cy="384784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3D219E21-5ACD-1B97-E7B0-D45B6A879F5D}"/>
              </a:ext>
            </a:extLst>
          </p:cNvPr>
          <p:cNvSpPr txBox="1"/>
          <p:nvPr/>
        </p:nvSpPr>
        <p:spPr>
          <a:xfrm>
            <a:off x="444616" y="579505"/>
            <a:ext cx="11160362" cy="707886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sz="2000" b="1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CASOS DE OROPOUCHE POR ETAPAS DE VIDA, PROVINCIA DE ALTO AMAZONAS, 2025 (S.E. 21)</a:t>
            </a:r>
            <a:endParaRPr lang="es-PE" sz="2000" b="1" dirty="0"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AD97E746-DF84-435C-9971-BB5FA340DA4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490" r="11029"/>
          <a:stretch/>
        </p:blipFill>
        <p:spPr>
          <a:xfrm>
            <a:off x="1074129" y="2028993"/>
            <a:ext cx="4065138" cy="2800014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2C2ABE3-4A84-474E-8092-6DB25F8FCF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64704" y="2131711"/>
            <a:ext cx="5800725" cy="2381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7020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0918450D-CFC5-4533-9472-8C0BDDD19C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866" y="365126"/>
            <a:ext cx="10456333" cy="1048808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sz="2000" b="1" dirty="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</a:t>
            </a:r>
            <a:r>
              <a:rPr lang="es-MX" sz="2400" b="1" dirty="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ASOS DE OROPOUCHE, EN GESTANTES EN LA PROVINCIA DE ALTO AMAZONAS,  2025* ; HASTA LA SE-21</a:t>
            </a:r>
            <a:endParaRPr lang="es-PE" sz="2400" b="1" dirty="0">
              <a:solidFill>
                <a:schemeClr val="tx1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CEED4D26-5517-4A85-8544-393CDDB2B2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0" y="6492874"/>
            <a:ext cx="2414225" cy="365126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008B53D7-CA65-47EE-AE2E-1B51AABD0D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8667" y="2311400"/>
            <a:ext cx="9186333" cy="1608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2862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F76B0B5-FDCD-96EE-4BC5-9F553E4B6D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5001" y="2077420"/>
            <a:ext cx="10515600" cy="4351338"/>
          </a:xfrm>
          <a:ln>
            <a:noFill/>
          </a:ln>
        </p:spPr>
        <p:txBody>
          <a:bodyPr/>
          <a:lstStyle/>
          <a:p>
            <a:pPr marL="0" indent="0" algn="ctr">
              <a:buNone/>
            </a:pPr>
            <a:r>
              <a:rPr lang="es-MX" sz="12000" u="sng" dirty="0">
                <a:solidFill>
                  <a:schemeClr val="accent4">
                    <a:lumMod val="75000"/>
                  </a:schemeClr>
                </a:solidFill>
                <a:latin typeface="Arial Rounded MT Bold" panose="020F0704030504030204" pitchFamily="34" charset="0"/>
              </a:rPr>
              <a:t>GRACIAS</a:t>
            </a:r>
            <a:r>
              <a:rPr lang="es-MX" sz="12000" dirty="0">
                <a:solidFill>
                  <a:schemeClr val="accent4">
                    <a:lumMod val="75000"/>
                  </a:schemeClr>
                </a:solidFill>
                <a:latin typeface="Arial Rounded MT Bold" panose="020F0704030504030204" pitchFamily="34" charset="0"/>
              </a:rPr>
              <a:t> </a:t>
            </a:r>
          </a:p>
          <a:p>
            <a:pPr marL="0" indent="0" algn="ctr">
              <a:buNone/>
            </a:pPr>
            <a:r>
              <a:rPr lang="es-MX" b="1" dirty="0"/>
              <a:t>Equipo de Epidemiologia-DRSAA</a:t>
            </a:r>
            <a:endParaRPr lang="es-PE" b="1" dirty="0"/>
          </a:p>
        </p:txBody>
      </p:sp>
    </p:spTree>
    <p:extLst>
      <p:ext uri="{BB962C8B-B14F-4D97-AF65-F5344CB8AC3E}">
        <p14:creationId xmlns:p14="http://schemas.microsoft.com/office/powerpoint/2010/main" val="22338121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16778</TotalTime>
  <Words>104</Words>
  <Application>Microsoft Office PowerPoint</Application>
  <PresentationFormat>Panorámica</PresentationFormat>
  <Paragraphs>8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3" baseType="lpstr">
      <vt:lpstr>Arial</vt:lpstr>
      <vt:lpstr>Arial Narrow</vt:lpstr>
      <vt:lpstr>Arial Rounded MT Bold</vt:lpstr>
      <vt:lpstr>Calibri</vt:lpstr>
      <vt:lpstr>Calibri Light</vt:lpstr>
      <vt:lpstr>Ebrima</vt:lpstr>
      <vt:lpstr>Tema de Office</vt:lpstr>
      <vt:lpstr>Presentación de PowerPoint</vt:lpstr>
      <vt:lpstr>  CASOS DE OROPOUCHE; PROVINCIA DE ALTO AMAZONAS, HASTA LA S.E. 21 - 2025 </vt:lpstr>
      <vt:lpstr> CASOS DE OROPOUCHE; PROVINCIA DE ALTO AMAZONAS; ZONAS HASTA LA S.E. 21 - 2025 </vt:lpstr>
      <vt:lpstr>Presentación de PowerPoint</vt:lpstr>
      <vt:lpstr>CASOS DE OROPOUCHE, EN GESTANTES EN LA PROVINCIA DE ALTO AMAZONAS,  2025* ; HASTA LA SE-21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EPI-ONE</cp:lastModifiedBy>
  <cp:revision>1433</cp:revision>
  <cp:lastPrinted>2024-04-19T12:48:51Z</cp:lastPrinted>
  <dcterms:created xsi:type="dcterms:W3CDTF">2022-03-02T03:55:23Z</dcterms:created>
  <dcterms:modified xsi:type="dcterms:W3CDTF">2025-05-29T18:33:39Z</dcterms:modified>
</cp:coreProperties>
</file>