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866" y="144642"/>
            <a:ext cx="1235603" cy="94749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6224" y="144642"/>
            <a:ext cx="1235603" cy="101546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23),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23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532A43C-86A6-D1BA-63EC-189A41F02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30" y="6024730"/>
            <a:ext cx="2414225" cy="30482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1AD8085C-CFDC-4E01-BF0F-DB805BE8E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3133" y="2362200"/>
            <a:ext cx="9584267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23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FDF966D-6517-FAE4-78C2-EAD4BE096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10" y="6553174"/>
            <a:ext cx="2414225" cy="30482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BDA1B24-5CDF-4D7E-B2D9-86C35BF404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066" y="2035306"/>
            <a:ext cx="11463868" cy="278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5F348B3-B3E9-4458-8889-43C2232B4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506" y="6443133"/>
            <a:ext cx="2651990" cy="38478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(S.E. 23)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D97E746-DF84-435C-9971-BB5FA340DA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490" r="11029"/>
          <a:stretch/>
        </p:blipFill>
        <p:spPr>
          <a:xfrm>
            <a:off x="1074129" y="2028993"/>
            <a:ext cx="4065138" cy="280001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2C2ABE3-4A84-474E-8092-6DB25F8FCF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4704" y="2131711"/>
            <a:ext cx="5800725" cy="238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LA SE-23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EED4D26-5517-4A85-8544-393CDDB2B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10" y="6492874"/>
            <a:ext cx="2414225" cy="36512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28EAD4FA-5182-4A54-835F-D8B445F5F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4512" y="2548466"/>
            <a:ext cx="8562975" cy="171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16782</TotalTime>
  <Words>104</Words>
  <Application>Microsoft Office PowerPoint</Application>
  <PresentationFormat>Panorámica</PresentationFormat>
  <Paragraphs>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23 - 2025 </vt:lpstr>
      <vt:lpstr> CASOS DE OROPOUCHE; PROVINCIA DE ALTO AMAZONAS; ZONAS HASTA LA S.E. 23 - 2025 </vt:lpstr>
      <vt:lpstr>Presentación de PowerPoint</vt:lpstr>
      <vt:lpstr>CASOS DE OROPOUCHE, EN GESTANTES EN LA PROVINCIA DE ALTO AMAZONAS,  2025* ; HASTA LA SE-23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1434</cp:revision>
  <cp:lastPrinted>2024-04-19T12:48:51Z</cp:lastPrinted>
  <dcterms:created xsi:type="dcterms:W3CDTF">2022-03-02T03:55:23Z</dcterms:created>
  <dcterms:modified xsi:type="dcterms:W3CDTF">2025-06-10T17:03:37Z</dcterms:modified>
</cp:coreProperties>
</file>